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21374100" cy="15113000"/>
  <p:notesSz cx="6858000" cy="9144000"/>
  <p:embeddedFontLst>
    <p:embeddedFont>
      <p:font typeface="League Spartan" charset="1" panose="00000800000000000000"/>
      <p:regular r:id="rId7"/>
    </p:embeddedFont>
    <p:embeddedFont>
      <p:font typeface="Arial" charset="1" panose="020B0604020202020204"/>
      <p:regular r:id="rId8"/>
    </p:embeddedFont>
    <p:embeddedFont>
      <p:font typeface="Arial Bold" charset="1" panose="020B0704020202020204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8.fntdata"/><Relationship Id="rId3" Type="http://schemas.openxmlformats.org/officeDocument/2006/relationships/viewProps" Target="viewProps.xml"/><Relationship Id="rId7" Type="http://schemas.openxmlformats.org/officeDocument/2006/relationships/font" Target="fonts/font7.fntdata"/><Relationship Id="rId12" Type="http://schemas.openxmlformats.org/officeDocument/2006/relationships/customXml" Target="../customXml/item3.xml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customXml" Target="../customXml/item2.xml"/><Relationship Id="rId5" Type="http://schemas.openxmlformats.org/officeDocument/2006/relationships/tableStyles" Target="tableStyles.xml"/><Relationship Id="rId10" Type="http://schemas.openxmlformats.org/officeDocument/2006/relationships/customXml" Target="../customXml/item1.xml"/><Relationship Id="rId4" Type="http://schemas.openxmlformats.org/officeDocument/2006/relationships/theme" Target="theme/theme1.xml"/><Relationship Id="rId9" Type="http://schemas.openxmlformats.org/officeDocument/2006/relationships/font" Target="fonts/font9.fntdata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png" Type="http://schemas.openxmlformats.org/officeDocument/2006/relationships/image"/><Relationship Id="rId11" Target="../media/image7.svg" Type="http://schemas.openxmlformats.org/officeDocument/2006/relationships/image"/><Relationship Id="rId12" Target="../media/image8.png" Type="http://schemas.openxmlformats.org/officeDocument/2006/relationships/image"/><Relationship Id="rId13" Target="../media/image9.svg" Type="http://schemas.openxmlformats.org/officeDocument/2006/relationships/image"/><Relationship Id="rId14" Target="../media/image10.png" Type="http://schemas.openxmlformats.org/officeDocument/2006/relationships/image"/><Relationship Id="rId15" Target="../media/image11.svg" Type="http://schemas.openxmlformats.org/officeDocument/2006/relationships/image"/><Relationship Id="rId16" Target="../media/image12.png" Type="http://schemas.openxmlformats.org/officeDocument/2006/relationships/image"/><Relationship Id="rId17" Target="../media/image13.svg" Type="http://schemas.openxmlformats.org/officeDocument/2006/relationships/image"/><Relationship Id="rId18" Target="../media/image14.png" Type="http://schemas.openxmlformats.org/officeDocument/2006/relationships/image"/><Relationship Id="rId19" Target="../media/image15.svg" Type="http://schemas.openxmlformats.org/officeDocument/2006/relationships/image"/><Relationship Id="rId2" Target="https://www.canva.com/brand/join?token=y4GBGdlH0U8bLtedgKC2JA&amp;brandingVariant=edu&amp;invitationDestinationType=group" TargetMode="External" Type="http://schemas.openxmlformats.org/officeDocument/2006/relationships/hyperlink"/><Relationship Id="rId20" Target="../media/image16.png" Type="http://schemas.openxmlformats.org/officeDocument/2006/relationships/image"/><Relationship Id="rId21" Target="../media/image17.svg" Type="http://schemas.openxmlformats.org/officeDocument/2006/relationships/image"/><Relationship Id="rId22" Target="../media/image18.png" Type="http://schemas.openxmlformats.org/officeDocument/2006/relationships/image"/><Relationship Id="rId23" Target="../media/image19.svg" Type="http://schemas.openxmlformats.org/officeDocument/2006/relationships/image"/><Relationship Id="rId24" Target="../media/image20.png" Type="http://schemas.openxmlformats.org/officeDocument/2006/relationships/image"/><Relationship Id="rId25" Target="../media/image21.svg" Type="http://schemas.openxmlformats.org/officeDocument/2006/relationships/image"/><Relationship Id="rId26" Target="../media/image22.png" Type="http://schemas.openxmlformats.org/officeDocument/2006/relationships/image"/><Relationship Id="rId27" Target="../media/image23.svg" Type="http://schemas.openxmlformats.org/officeDocument/2006/relationships/image"/><Relationship Id="rId28" Target="../media/image24.png" Type="http://schemas.openxmlformats.org/officeDocument/2006/relationships/image"/><Relationship Id="rId29" Target="../media/image25.svg" Type="http://schemas.openxmlformats.org/officeDocument/2006/relationships/image"/><Relationship Id="rId3" Target="../media/image1.png" Type="http://schemas.openxmlformats.org/officeDocument/2006/relationships/image"/><Relationship Id="rId30" Target="../media/image26.png" Type="http://schemas.openxmlformats.org/officeDocument/2006/relationships/image"/><Relationship Id="rId31" Target="../media/image27.svg" Type="http://schemas.openxmlformats.org/officeDocument/2006/relationships/image"/><Relationship Id="rId4" Target="../media/image2.svg" Type="http://schemas.openxmlformats.org/officeDocument/2006/relationships/image"/><Relationship Id="rId5" Target="https://www.canva.com/brand/join?token=y4GBGdlH0U8bLtedgKC2JA&amp;brandingVariant=edu&amp;invitationDestinationType=group" TargetMode="External" Type="http://schemas.openxmlformats.org/officeDocument/2006/relationships/hyperlink"/><Relationship Id="rId6" Target="https://www.canva.com/brand/join?token=y4GBGdlH0U8bLtedgKC2JA&amp;brandingVariant=edu&amp;invitationDestinationType=group" TargetMode="External" Type="http://schemas.openxmlformats.org/officeDocument/2006/relationships/hyperlink"/><Relationship Id="rId7" Target="../media/image3.png" Type="http://schemas.openxmlformats.org/officeDocument/2006/relationships/image"/><Relationship Id="rId8" Target="../media/image4.svg" Type="http://schemas.openxmlformats.org/officeDocument/2006/relationships/image"/><Relationship Id="rId9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64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4072" y="6292099"/>
            <a:ext cx="5735387" cy="661829"/>
            <a:chOff x="0" y="0"/>
            <a:chExt cx="317500" cy="3663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15007" y="6292099"/>
            <a:ext cx="1175271" cy="2027468"/>
            <a:chOff x="0" y="0"/>
            <a:chExt cx="471159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9FCAF9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545890" y="9392376"/>
            <a:ext cx="6131751" cy="2580388"/>
            <a:chOff x="0" y="0"/>
            <a:chExt cx="1205626" cy="507365"/>
          </a:xfrm>
        </p:grpSpPr>
        <p:sp>
          <p:nvSpPr>
            <p:cNvPr name="Freeform 9" id="9">
              <a:hlinkClick r:id="rId2" tooltip="https://www.canva.com/brand/join?token=y4GBGdlH0U8bLtedgKC2JA&amp;brandingVariant=edu&amp;invitationDestinationType=group"/>
            </p:cNvPr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883330" y="9459051"/>
            <a:ext cx="5735387" cy="661829"/>
            <a:chOff x="0" y="0"/>
            <a:chExt cx="317500" cy="3663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754266" y="9459051"/>
            <a:ext cx="1175271" cy="2027468"/>
            <a:chOff x="0" y="0"/>
            <a:chExt cx="471159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4353974" y="9189469"/>
            <a:ext cx="6131751" cy="2580388"/>
            <a:chOff x="0" y="0"/>
            <a:chExt cx="1205626" cy="50736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4691415" y="9465929"/>
            <a:ext cx="5735387" cy="661829"/>
            <a:chOff x="0" y="0"/>
            <a:chExt cx="317500" cy="3663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4562350" y="9465929"/>
            <a:ext cx="1175271" cy="2027468"/>
            <a:chOff x="0" y="0"/>
            <a:chExt cx="471159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7412966" y="6154528"/>
            <a:ext cx="6141092" cy="2580388"/>
            <a:chOff x="0" y="0"/>
            <a:chExt cx="1207463" cy="507365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207463" cy="507365"/>
            </a:xfrm>
            <a:custGeom>
              <a:avLst/>
              <a:gdLst/>
              <a:ahLst/>
              <a:cxnLst/>
              <a:rect r="r" b="b" t="t" l="l"/>
              <a:pathLst>
                <a:path h="507365" w="1207463">
                  <a:moveTo>
                    <a:pt x="1207463" y="24127"/>
                  </a:moveTo>
                  <a:lnTo>
                    <a:pt x="1207463" y="483238"/>
                  </a:lnTo>
                  <a:cubicBezTo>
                    <a:pt x="1207463" y="489637"/>
                    <a:pt x="1204921" y="495774"/>
                    <a:pt x="1200396" y="500298"/>
                  </a:cubicBezTo>
                  <a:cubicBezTo>
                    <a:pt x="1195871" y="504823"/>
                    <a:pt x="1189735" y="507365"/>
                    <a:pt x="1183336" y="507365"/>
                  </a:cubicBezTo>
                  <a:lnTo>
                    <a:pt x="24127" y="507365"/>
                  </a:lnTo>
                  <a:cubicBezTo>
                    <a:pt x="17728" y="507365"/>
                    <a:pt x="11591" y="504823"/>
                    <a:pt x="7067" y="500298"/>
                  </a:cubicBezTo>
                  <a:cubicBezTo>
                    <a:pt x="2542" y="495774"/>
                    <a:pt x="0" y="489637"/>
                    <a:pt x="0" y="483238"/>
                  </a:cubicBezTo>
                  <a:lnTo>
                    <a:pt x="0" y="24127"/>
                  </a:lnTo>
                  <a:cubicBezTo>
                    <a:pt x="0" y="17728"/>
                    <a:pt x="2542" y="11591"/>
                    <a:pt x="7067" y="7067"/>
                  </a:cubicBezTo>
                  <a:cubicBezTo>
                    <a:pt x="11591" y="2542"/>
                    <a:pt x="17728" y="0"/>
                    <a:pt x="24127" y="0"/>
                  </a:cubicBezTo>
                  <a:lnTo>
                    <a:pt x="1183336" y="0"/>
                  </a:lnTo>
                  <a:cubicBezTo>
                    <a:pt x="1196661" y="0"/>
                    <a:pt x="1207463" y="10802"/>
                    <a:pt x="1207463" y="2412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57150"/>
              <a:ext cx="1207463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7610295" y="6430988"/>
            <a:ext cx="5735387" cy="661829"/>
            <a:chOff x="0" y="0"/>
            <a:chExt cx="317500" cy="36638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12170412" y="6430988"/>
            <a:ext cx="1175271" cy="2027468"/>
            <a:chOff x="0" y="0"/>
            <a:chExt cx="471159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4344633" y="6180456"/>
            <a:ext cx="6141092" cy="2580388"/>
            <a:chOff x="0" y="0"/>
            <a:chExt cx="1207463" cy="507365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1207463" cy="507365"/>
            </a:xfrm>
            <a:custGeom>
              <a:avLst/>
              <a:gdLst/>
              <a:ahLst/>
              <a:cxnLst/>
              <a:rect r="r" b="b" t="t" l="l"/>
              <a:pathLst>
                <a:path h="507365" w="1207463">
                  <a:moveTo>
                    <a:pt x="1207463" y="24127"/>
                  </a:moveTo>
                  <a:lnTo>
                    <a:pt x="1207463" y="483238"/>
                  </a:lnTo>
                  <a:cubicBezTo>
                    <a:pt x="1207463" y="489637"/>
                    <a:pt x="1204921" y="495774"/>
                    <a:pt x="1200396" y="500298"/>
                  </a:cubicBezTo>
                  <a:cubicBezTo>
                    <a:pt x="1195871" y="504823"/>
                    <a:pt x="1189735" y="507365"/>
                    <a:pt x="1183336" y="507365"/>
                  </a:cubicBezTo>
                  <a:lnTo>
                    <a:pt x="24127" y="507365"/>
                  </a:lnTo>
                  <a:cubicBezTo>
                    <a:pt x="17728" y="507365"/>
                    <a:pt x="11591" y="504823"/>
                    <a:pt x="7067" y="500298"/>
                  </a:cubicBezTo>
                  <a:cubicBezTo>
                    <a:pt x="2542" y="495774"/>
                    <a:pt x="0" y="489637"/>
                    <a:pt x="0" y="483238"/>
                  </a:cubicBezTo>
                  <a:lnTo>
                    <a:pt x="0" y="24127"/>
                  </a:lnTo>
                  <a:cubicBezTo>
                    <a:pt x="0" y="17728"/>
                    <a:pt x="2542" y="11591"/>
                    <a:pt x="7067" y="7067"/>
                  </a:cubicBezTo>
                  <a:cubicBezTo>
                    <a:pt x="11591" y="2542"/>
                    <a:pt x="17728" y="0"/>
                    <a:pt x="24127" y="0"/>
                  </a:cubicBezTo>
                  <a:lnTo>
                    <a:pt x="1183336" y="0"/>
                  </a:lnTo>
                  <a:cubicBezTo>
                    <a:pt x="1196661" y="0"/>
                    <a:pt x="1207463" y="10802"/>
                    <a:pt x="1207463" y="2412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0" y="-57150"/>
              <a:ext cx="1207463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4541962" y="6456916"/>
            <a:ext cx="5735387" cy="661829"/>
            <a:chOff x="0" y="0"/>
            <a:chExt cx="317500" cy="36638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9102079" y="6456916"/>
            <a:ext cx="1175271" cy="2027468"/>
            <a:chOff x="0" y="0"/>
            <a:chExt cx="471159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7412966" y="9115916"/>
            <a:ext cx="6141092" cy="2580388"/>
            <a:chOff x="0" y="0"/>
            <a:chExt cx="1207463" cy="507365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1207463" cy="507365"/>
            </a:xfrm>
            <a:custGeom>
              <a:avLst/>
              <a:gdLst/>
              <a:ahLst/>
              <a:cxnLst/>
              <a:rect r="r" b="b" t="t" l="l"/>
              <a:pathLst>
                <a:path h="507365" w="1207463">
                  <a:moveTo>
                    <a:pt x="1207463" y="24127"/>
                  </a:moveTo>
                  <a:lnTo>
                    <a:pt x="1207463" y="483238"/>
                  </a:lnTo>
                  <a:cubicBezTo>
                    <a:pt x="1207463" y="489637"/>
                    <a:pt x="1204921" y="495774"/>
                    <a:pt x="1200396" y="500298"/>
                  </a:cubicBezTo>
                  <a:cubicBezTo>
                    <a:pt x="1195871" y="504823"/>
                    <a:pt x="1189735" y="507365"/>
                    <a:pt x="1183336" y="507365"/>
                  </a:cubicBezTo>
                  <a:lnTo>
                    <a:pt x="24127" y="507365"/>
                  </a:lnTo>
                  <a:cubicBezTo>
                    <a:pt x="17728" y="507365"/>
                    <a:pt x="11591" y="504823"/>
                    <a:pt x="7067" y="500298"/>
                  </a:cubicBezTo>
                  <a:cubicBezTo>
                    <a:pt x="2542" y="495774"/>
                    <a:pt x="0" y="489637"/>
                    <a:pt x="0" y="483238"/>
                  </a:cubicBezTo>
                  <a:lnTo>
                    <a:pt x="0" y="24127"/>
                  </a:lnTo>
                  <a:cubicBezTo>
                    <a:pt x="0" y="17728"/>
                    <a:pt x="2542" y="11591"/>
                    <a:pt x="7067" y="7067"/>
                  </a:cubicBezTo>
                  <a:cubicBezTo>
                    <a:pt x="11591" y="2542"/>
                    <a:pt x="17728" y="0"/>
                    <a:pt x="24127" y="0"/>
                  </a:cubicBezTo>
                  <a:lnTo>
                    <a:pt x="1183336" y="0"/>
                  </a:lnTo>
                  <a:cubicBezTo>
                    <a:pt x="1196661" y="0"/>
                    <a:pt x="1207463" y="10802"/>
                    <a:pt x="1207463" y="2412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6" id="46"/>
            <p:cNvSpPr txBox="true"/>
            <p:nvPr/>
          </p:nvSpPr>
          <p:spPr>
            <a:xfrm>
              <a:off x="0" y="-57150"/>
              <a:ext cx="1207463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47" id="47"/>
          <p:cNvGrpSpPr/>
          <p:nvPr/>
        </p:nvGrpSpPr>
        <p:grpSpPr>
          <a:xfrm rot="0">
            <a:off x="7610295" y="9392376"/>
            <a:ext cx="5735387" cy="661829"/>
            <a:chOff x="0" y="0"/>
            <a:chExt cx="317500" cy="36638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49" id="49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50" id="50"/>
          <p:cNvGrpSpPr/>
          <p:nvPr/>
        </p:nvGrpSpPr>
        <p:grpSpPr>
          <a:xfrm rot="0">
            <a:off x="12170412" y="9392376"/>
            <a:ext cx="1175271" cy="2027468"/>
            <a:chOff x="0" y="0"/>
            <a:chExt cx="471159" cy="812800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52" id="52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651128" y="6778569"/>
            <a:ext cx="1115366" cy="1054528"/>
          </a:xfrm>
          <a:custGeom>
            <a:avLst/>
            <a:gdLst/>
            <a:ahLst/>
            <a:cxnLst/>
            <a:rect r="r" b="b" t="t" l="l"/>
            <a:pathLst>
              <a:path h="1054528" w="1115366">
                <a:moveTo>
                  <a:pt x="0" y="0"/>
                </a:moveTo>
                <a:lnTo>
                  <a:pt x="1115366" y="0"/>
                </a:lnTo>
                <a:lnTo>
                  <a:pt x="1115366" y="1054528"/>
                </a:lnTo>
                <a:lnTo>
                  <a:pt x="0" y="105452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4" id="54"/>
          <p:cNvGrpSpPr/>
          <p:nvPr/>
        </p:nvGrpSpPr>
        <p:grpSpPr>
          <a:xfrm rot="0">
            <a:off x="545521" y="3190493"/>
            <a:ext cx="6131751" cy="2580388"/>
            <a:chOff x="0" y="0"/>
            <a:chExt cx="1205626" cy="507365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57" id="57"/>
          <p:cNvGrpSpPr/>
          <p:nvPr/>
        </p:nvGrpSpPr>
        <p:grpSpPr>
          <a:xfrm rot="0">
            <a:off x="882961" y="3466953"/>
            <a:ext cx="5735387" cy="661829"/>
            <a:chOff x="0" y="0"/>
            <a:chExt cx="317500" cy="36638"/>
          </a:xfrm>
        </p:grpSpPr>
        <p:sp>
          <p:nvSpPr>
            <p:cNvPr name="Freeform 58" id="58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59" id="59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60" id="60"/>
          <p:cNvGrpSpPr/>
          <p:nvPr/>
        </p:nvGrpSpPr>
        <p:grpSpPr>
          <a:xfrm rot="0">
            <a:off x="753897" y="3466953"/>
            <a:ext cx="1175271" cy="2027468"/>
            <a:chOff x="0" y="0"/>
            <a:chExt cx="471159" cy="812800"/>
          </a:xfrm>
        </p:grpSpPr>
        <p:sp>
          <p:nvSpPr>
            <p:cNvPr name="Freeform 61" id="61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62" id="62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sp>
        <p:nvSpPr>
          <p:cNvPr name="TextBox 63" id="63"/>
          <p:cNvSpPr txBox="true"/>
          <p:nvPr/>
        </p:nvSpPr>
        <p:spPr>
          <a:xfrm rot="0">
            <a:off x="2005497" y="6382101"/>
            <a:ext cx="4211163" cy="404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2. SCOPE &amp; LIMITATIONS</a:t>
            </a:r>
          </a:p>
        </p:txBody>
      </p:sp>
      <p:sp>
        <p:nvSpPr>
          <p:cNvPr name="TextBox 64" id="64"/>
          <p:cNvSpPr txBox="true"/>
          <p:nvPr/>
        </p:nvSpPr>
        <p:spPr>
          <a:xfrm rot="0">
            <a:off x="2048554" y="6971739"/>
            <a:ext cx="3778532" cy="11341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275464" indent="-137732" lvl="1">
              <a:lnSpc>
                <a:spcPts val="1786"/>
              </a:lnSpc>
              <a:buFont typeface="Arial"/>
              <a:buChar char="•"/>
            </a:pPr>
            <a:r>
              <a:rPr lang="en-US" sz="1275">
                <a:solidFill>
                  <a:srgbClr val="004AAD"/>
                </a:solidFill>
                <a:latin typeface="Arial"/>
                <a:ea typeface="Arial"/>
                <a:cs typeface="Arial"/>
                <a:sym typeface="Arial"/>
              </a:rPr>
              <a:t>Lorem ipsum dolor sit amet, consectetur adipiscing elit.</a:t>
            </a:r>
          </a:p>
          <a:p>
            <a:pPr algn="l" marL="275464" indent="-137732" lvl="1">
              <a:lnSpc>
                <a:spcPts val="1786"/>
              </a:lnSpc>
              <a:buFont typeface="Arial"/>
              <a:buChar char="•"/>
            </a:pPr>
            <a:r>
              <a:rPr lang="en-US" sz="1275">
                <a:solidFill>
                  <a:srgbClr val="004AAD"/>
                </a:solidFill>
                <a:latin typeface="Arial"/>
                <a:ea typeface="Arial"/>
                <a:cs typeface="Arial"/>
                <a:sym typeface="Arial"/>
              </a:rPr>
              <a:t>Sed do eiusmod tempor incididunt ut labore et dolore magna aliqua.</a:t>
            </a:r>
          </a:p>
          <a:p>
            <a:pPr algn="l" marL="275464" indent="-137732" lvl="1">
              <a:lnSpc>
                <a:spcPts val="1786"/>
              </a:lnSpc>
              <a:buFont typeface="Arial"/>
              <a:buChar char="•"/>
            </a:pPr>
            <a:r>
              <a:rPr lang="en-US" sz="1275">
                <a:solidFill>
                  <a:srgbClr val="004AAD"/>
                </a:solidFill>
                <a:latin typeface="Arial"/>
                <a:ea typeface="Arial"/>
                <a:cs typeface="Arial"/>
                <a:sym typeface="Arial"/>
              </a:rPr>
              <a:t>Excepteur sint occaecat cupidatat non proident</a:t>
            </a:r>
          </a:p>
        </p:txBody>
      </p:sp>
      <p:grpSp>
        <p:nvGrpSpPr>
          <p:cNvPr name="Group 65" id="65"/>
          <p:cNvGrpSpPr/>
          <p:nvPr/>
        </p:nvGrpSpPr>
        <p:grpSpPr>
          <a:xfrm rot="0">
            <a:off x="545521" y="6154528"/>
            <a:ext cx="6131751" cy="2580388"/>
            <a:chOff x="0" y="0"/>
            <a:chExt cx="1205626" cy="507365"/>
          </a:xfrm>
        </p:grpSpPr>
        <p:sp>
          <p:nvSpPr>
            <p:cNvPr name="Freeform 66" id="66">
              <a:hlinkClick r:id="rId5" tooltip="https://www.canva.com/brand/join?token=y4GBGdlH0U8bLtedgKC2JA&amp;brandingVariant=edu&amp;invitationDestinationType=group"/>
            </p:cNvPr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7" id="67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68" id="68"/>
          <p:cNvGrpSpPr/>
          <p:nvPr/>
        </p:nvGrpSpPr>
        <p:grpSpPr>
          <a:xfrm rot="0">
            <a:off x="882961" y="6430988"/>
            <a:ext cx="5735387" cy="661829"/>
            <a:chOff x="0" y="0"/>
            <a:chExt cx="317500" cy="36638"/>
          </a:xfrm>
        </p:grpSpPr>
        <p:sp>
          <p:nvSpPr>
            <p:cNvPr name="Freeform 69" id="69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70" id="70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71" id="71"/>
          <p:cNvGrpSpPr/>
          <p:nvPr/>
        </p:nvGrpSpPr>
        <p:grpSpPr>
          <a:xfrm rot="0">
            <a:off x="753897" y="6430988"/>
            <a:ext cx="1175271" cy="2027468"/>
            <a:chOff x="0" y="0"/>
            <a:chExt cx="471159" cy="812800"/>
          </a:xfrm>
        </p:grpSpPr>
        <p:sp>
          <p:nvSpPr>
            <p:cNvPr name="Freeform 72" id="72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73" id="73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74" id="74"/>
          <p:cNvGrpSpPr/>
          <p:nvPr/>
        </p:nvGrpSpPr>
        <p:grpSpPr>
          <a:xfrm rot="0">
            <a:off x="7476560" y="3190493"/>
            <a:ext cx="6131751" cy="2580388"/>
            <a:chOff x="0" y="0"/>
            <a:chExt cx="1205626" cy="507365"/>
          </a:xfrm>
        </p:grpSpPr>
        <p:sp>
          <p:nvSpPr>
            <p:cNvPr name="Freeform 75" id="75"/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76" id="76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77" id="77"/>
          <p:cNvGrpSpPr/>
          <p:nvPr/>
        </p:nvGrpSpPr>
        <p:grpSpPr>
          <a:xfrm rot="0">
            <a:off x="7814001" y="3466953"/>
            <a:ext cx="5735387" cy="661829"/>
            <a:chOff x="0" y="0"/>
            <a:chExt cx="317500" cy="36638"/>
          </a:xfrm>
        </p:grpSpPr>
        <p:sp>
          <p:nvSpPr>
            <p:cNvPr name="Freeform 78" id="78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79" id="79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80" id="80"/>
          <p:cNvGrpSpPr/>
          <p:nvPr/>
        </p:nvGrpSpPr>
        <p:grpSpPr>
          <a:xfrm rot="0">
            <a:off x="7684936" y="3466953"/>
            <a:ext cx="1175271" cy="2027468"/>
            <a:chOff x="0" y="0"/>
            <a:chExt cx="471159" cy="812800"/>
          </a:xfrm>
        </p:grpSpPr>
        <p:sp>
          <p:nvSpPr>
            <p:cNvPr name="Freeform 81" id="81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82" id="82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83" id="83"/>
          <p:cNvGrpSpPr/>
          <p:nvPr/>
        </p:nvGrpSpPr>
        <p:grpSpPr>
          <a:xfrm rot="0">
            <a:off x="14408411" y="3171443"/>
            <a:ext cx="6131751" cy="2580388"/>
            <a:chOff x="0" y="0"/>
            <a:chExt cx="1205626" cy="507365"/>
          </a:xfrm>
        </p:grpSpPr>
        <p:sp>
          <p:nvSpPr>
            <p:cNvPr name="Freeform 84" id="84">
              <a:hlinkClick r:id="rId6" tooltip="https://www.canva.com/brand/join?token=y4GBGdlH0U8bLtedgKC2JA&amp;brandingVariant=edu&amp;invitationDestinationType=group"/>
            </p:cNvPr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5" id="85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86" id="86"/>
          <p:cNvGrpSpPr/>
          <p:nvPr/>
        </p:nvGrpSpPr>
        <p:grpSpPr>
          <a:xfrm rot="0">
            <a:off x="14745852" y="3447903"/>
            <a:ext cx="5735387" cy="661829"/>
            <a:chOff x="0" y="0"/>
            <a:chExt cx="317500" cy="36638"/>
          </a:xfrm>
        </p:grpSpPr>
        <p:sp>
          <p:nvSpPr>
            <p:cNvPr name="Freeform 87" id="87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88" id="88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89" id="89"/>
          <p:cNvGrpSpPr/>
          <p:nvPr/>
        </p:nvGrpSpPr>
        <p:grpSpPr>
          <a:xfrm rot="0">
            <a:off x="14616787" y="3447903"/>
            <a:ext cx="1175271" cy="2027468"/>
            <a:chOff x="0" y="0"/>
            <a:chExt cx="471159" cy="812800"/>
          </a:xfrm>
        </p:grpSpPr>
        <p:sp>
          <p:nvSpPr>
            <p:cNvPr name="Freeform 90" id="90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91" id="91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92" id="92"/>
          <p:cNvGrpSpPr/>
          <p:nvPr/>
        </p:nvGrpSpPr>
        <p:grpSpPr>
          <a:xfrm rot="0">
            <a:off x="545521" y="12143979"/>
            <a:ext cx="6131751" cy="2580388"/>
            <a:chOff x="0" y="0"/>
            <a:chExt cx="1205626" cy="507365"/>
          </a:xfrm>
        </p:grpSpPr>
        <p:sp>
          <p:nvSpPr>
            <p:cNvPr name="Freeform 93" id="93"/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4" id="94"/>
            <p:cNvSpPr txBox="true"/>
            <p:nvPr/>
          </p:nvSpPr>
          <p:spPr>
            <a:xfrm>
              <a:off x="0" y="-38100"/>
              <a:ext cx="1205626" cy="54546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 marL="0" indent="0" lvl="0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5" id="95"/>
          <p:cNvGrpSpPr/>
          <p:nvPr/>
        </p:nvGrpSpPr>
        <p:grpSpPr>
          <a:xfrm rot="0">
            <a:off x="882961" y="12420439"/>
            <a:ext cx="5735387" cy="661829"/>
            <a:chOff x="0" y="0"/>
            <a:chExt cx="317500" cy="36638"/>
          </a:xfrm>
        </p:grpSpPr>
        <p:sp>
          <p:nvSpPr>
            <p:cNvPr name="Freeform 96" id="96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97" id="97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98" id="98"/>
          <p:cNvGrpSpPr/>
          <p:nvPr/>
        </p:nvGrpSpPr>
        <p:grpSpPr>
          <a:xfrm rot="0">
            <a:off x="753897" y="12420439"/>
            <a:ext cx="1175271" cy="2027468"/>
            <a:chOff x="0" y="0"/>
            <a:chExt cx="471159" cy="812800"/>
          </a:xfrm>
        </p:grpSpPr>
        <p:sp>
          <p:nvSpPr>
            <p:cNvPr name="Freeform 99" id="99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100" id="100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01" id="101"/>
          <p:cNvGrpSpPr/>
          <p:nvPr/>
        </p:nvGrpSpPr>
        <p:grpSpPr>
          <a:xfrm rot="0">
            <a:off x="7412113" y="12143979"/>
            <a:ext cx="6131751" cy="2580388"/>
            <a:chOff x="0" y="0"/>
            <a:chExt cx="1205626" cy="507365"/>
          </a:xfrm>
        </p:grpSpPr>
        <p:sp>
          <p:nvSpPr>
            <p:cNvPr name="Freeform 102" id="102"/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03" id="103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04" id="104"/>
          <p:cNvGrpSpPr/>
          <p:nvPr/>
        </p:nvGrpSpPr>
        <p:grpSpPr>
          <a:xfrm rot="0">
            <a:off x="7749554" y="12420439"/>
            <a:ext cx="5735387" cy="661829"/>
            <a:chOff x="0" y="0"/>
            <a:chExt cx="317500" cy="36638"/>
          </a:xfrm>
        </p:grpSpPr>
        <p:sp>
          <p:nvSpPr>
            <p:cNvPr name="Freeform 105" id="105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106" id="106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07" id="107"/>
          <p:cNvGrpSpPr/>
          <p:nvPr/>
        </p:nvGrpSpPr>
        <p:grpSpPr>
          <a:xfrm rot="0">
            <a:off x="7620489" y="12420439"/>
            <a:ext cx="1175271" cy="2027468"/>
            <a:chOff x="0" y="0"/>
            <a:chExt cx="471159" cy="812800"/>
          </a:xfrm>
        </p:grpSpPr>
        <p:sp>
          <p:nvSpPr>
            <p:cNvPr name="Freeform 108" id="108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109" id="109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10" id="110"/>
          <p:cNvGrpSpPr/>
          <p:nvPr/>
        </p:nvGrpSpPr>
        <p:grpSpPr>
          <a:xfrm rot="0">
            <a:off x="14277289" y="12198482"/>
            <a:ext cx="6131751" cy="2580388"/>
            <a:chOff x="0" y="0"/>
            <a:chExt cx="1205626" cy="507365"/>
          </a:xfrm>
        </p:grpSpPr>
        <p:sp>
          <p:nvSpPr>
            <p:cNvPr name="Freeform 111" id="111"/>
            <p:cNvSpPr/>
            <p:nvPr/>
          </p:nvSpPr>
          <p:spPr>
            <a:xfrm flipH="false" flipV="false" rot="0">
              <a:off x="0" y="0"/>
              <a:ext cx="1205626" cy="507365"/>
            </a:xfrm>
            <a:custGeom>
              <a:avLst/>
              <a:gdLst/>
              <a:ahLst/>
              <a:cxnLst/>
              <a:rect r="r" b="b" t="t" l="l"/>
              <a:pathLst>
                <a:path h="507365" w="1205626">
                  <a:moveTo>
                    <a:pt x="1205626" y="24164"/>
                  </a:moveTo>
                  <a:lnTo>
                    <a:pt x="1205626" y="483201"/>
                  </a:lnTo>
                  <a:cubicBezTo>
                    <a:pt x="1205626" y="496546"/>
                    <a:pt x="1194808" y="507365"/>
                    <a:pt x="1181462" y="507365"/>
                  </a:cubicBezTo>
                  <a:lnTo>
                    <a:pt x="24164" y="507365"/>
                  </a:lnTo>
                  <a:cubicBezTo>
                    <a:pt x="17755" y="507365"/>
                    <a:pt x="11609" y="504819"/>
                    <a:pt x="7077" y="500288"/>
                  </a:cubicBezTo>
                  <a:cubicBezTo>
                    <a:pt x="2546" y="495756"/>
                    <a:pt x="0" y="489610"/>
                    <a:pt x="0" y="483201"/>
                  </a:cubicBezTo>
                  <a:lnTo>
                    <a:pt x="0" y="24164"/>
                  </a:lnTo>
                  <a:cubicBezTo>
                    <a:pt x="0" y="10819"/>
                    <a:pt x="10819" y="0"/>
                    <a:pt x="24164" y="0"/>
                  </a:cubicBezTo>
                  <a:lnTo>
                    <a:pt x="1181462" y="0"/>
                  </a:lnTo>
                  <a:cubicBezTo>
                    <a:pt x="1194808" y="0"/>
                    <a:pt x="1205626" y="10819"/>
                    <a:pt x="1205626" y="2416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2" id="112"/>
            <p:cNvSpPr txBox="true"/>
            <p:nvPr/>
          </p:nvSpPr>
          <p:spPr>
            <a:xfrm>
              <a:off x="0" y="-57150"/>
              <a:ext cx="1205626" cy="564515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13" id="113"/>
          <p:cNvGrpSpPr/>
          <p:nvPr/>
        </p:nvGrpSpPr>
        <p:grpSpPr>
          <a:xfrm rot="0">
            <a:off x="14614730" y="12474942"/>
            <a:ext cx="5735387" cy="661829"/>
            <a:chOff x="0" y="0"/>
            <a:chExt cx="317500" cy="36638"/>
          </a:xfrm>
        </p:grpSpPr>
        <p:sp>
          <p:nvSpPr>
            <p:cNvPr name="Freeform 114" id="114"/>
            <p:cNvSpPr/>
            <p:nvPr/>
          </p:nvSpPr>
          <p:spPr>
            <a:xfrm flipH="false" flipV="false" rot="0">
              <a:off x="0" y="0"/>
              <a:ext cx="317500" cy="36638"/>
            </a:xfrm>
            <a:custGeom>
              <a:avLst/>
              <a:gdLst/>
              <a:ahLst/>
              <a:cxnLst/>
              <a:rect r="r" b="b" t="t" l="l"/>
              <a:pathLst>
                <a:path h="36638" w="317500">
                  <a:moveTo>
                    <a:pt x="18319" y="0"/>
                  </a:moveTo>
                  <a:lnTo>
                    <a:pt x="299181" y="0"/>
                  </a:lnTo>
                  <a:cubicBezTo>
                    <a:pt x="309298" y="0"/>
                    <a:pt x="317500" y="8202"/>
                    <a:pt x="317500" y="18319"/>
                  </a:cubicBezTo>
                  <a:lnTo>
                    <a:pt x="317500" y="18319"/>
                  </a:lnTo>
                  <a:cubicBezTo>
                    <a:pt x="317500" y="28436"/>
                    <a:pt x="309298" y="36638"/>
                    <a:pt x="299181" y="36638"/>
                  </a:cubicBezTo>
                  <a:lnTo>
                    <a:pt x="18319" y="36638"/>
                  </a:lnTo>
                  <a:cubicBezTo>
                    <a:pt x="8202" y="36638"/>
                    <a:pt x="0" y="28436"/>
                    <a:pt x="0" y="18319"/>
                  </a:cubicBezTo>
                  <a:lnTo>
                    <a:pt x="0" y="18319"/>
                  </a:lnTo>
                  <a:cubicBezTo>
                    <a:pt x="0" y="8202"/>
                    <a:pt x="8202" y="0"/>
                    <a:pt x="18319" y="0"/>
                  </a:cubicBezTo>
                  <a:close/>
                </a:path>
              </a:pathLst>
            </a:custGeom>
            <a:solidFill>
              <a:srgbClr val="121915"/>
            </a:solidFill>
          </p:spPr>
        </p:sp>
        <p:sp>
          <p:nvSpPr>
            <p:cNvPr name="TextBox 115" id="115"/>
            <p:cNvSpPr txBox="true"/>
            <p:nvPr/>
          </p:nvSpPr>
          <p:spPr>
            <a:xfrm>
              <a:off x="0" y="-57150"/>
              <a:ext cx="317500" cy="93788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grpSp>
        <p:nvGrpSpPr>
          <p:cNvPr name="Group 116" id="116"/>
          <p:cNvGrpSpPr/>
          <p:nvPr/>
        </p:nvGrpSpPr>
        <p:grpSpPr>
          <a:xfrm rot="0">
            <a:off x="14485665" y="12474942"/>
            <a:ext cx="1175271" cy="2027468"/>
            <a:chOff x="0" y="0"/>
            <a:chExt cx="471159" cy="812800"/>
          </a:xfrm>
        </p:grpSpPr>
        <p:sp>
          <p:nvSpPr>
            <p:cNvPr name="Freeform 117" id="117"/>
            <p:cNvSpPr/>
            <p:nvPr/>
          </p:nvSpPr>
          <p:spPr>
            <a:xfrm flipH="false" flipV="false" rot="0">
              <a:off x="0" y="0"/>
              <a:ext cx="471159" cy="812800"/>
            </a:xfrm>
            <a:custGeom>
              <a:avLst/>
              <a:gdLst/>
              <a:ahLst/>
              <a:cxnLst/>
              <a:rect r="r" b="b" t="t" l="l"/>
              <a:pathLst>
                <a:path h="812800" w="471159">
                  <a:moveTo>
                    <a:pt x="219089" y="0"/>
                  </a:moveTo>
                  <a:lnTo>
                    <a:pt x="252070" y="0"/>
                  </a:lnTo>
                  <a:cubicBezTo>
                    <a:pt x="373070" y="0"/>
                    <a:pt x="471159" y="98089"/>
                    <a:pt x="471159" y="219089"/>
                  </a:cubicBezTo>
                  <a:lnTo>
                    <a:pt x="471159" y="593711"/>
                  </a:lnTo>
                  <a:cubicBezTo>
                    <a:pt x="471159" y="651817"/>
                    <a:pt x="448077" y="707543"/>
                    <a:pt x="406989" y="748630"/>
                  </a:cubicBezTo>
                  <a:cubicBezTo>
                    <a:pt x="365902" y="789717"/>
                    <a:pt x="310176" y="812800"/>
                    <a:pt x="252070" y="812800"/>
                  </a:cubicBezTo>
                  <a:lnTo>
                    <a:pt x="219089" y="812800"/>
                  </a:lnTo>
                  <a:cubicBezTo>
                    <a:pt x="160983" y="812800"/>
                    <a:pt x="105257" y="789717"/>
                    <a:pt x="64170" y="748630"/>
                  </a:cubicBezTo>
                  <a:cubicBezTo>
                    <a:pt x="23082" y="707543"/>
                    <a:pt x="0" y="651817"/>
                    <a:pt x="0" y="593711"/>
                  </a:cubicBezTo>
                  <a:lnTo>
                    <a:pt x="0" y="219089"/>
                  </a:lnTo>
                  <a:cubicBezTo>
                    <a:pt x="0" y="160983"/>
                    <a:pt x="23082" y="105257"/>
                    <a:pt x="64170" y="64170"/>
                  </a:cubicBezTo>
                  <a:cubicBezTo>
                    <a:pt x="105257" y="23082"/>
                    <a:pt x="160983" y="0"/>
                    <a:pt x="219089" y="0"/>
                  </a:cubicBezTo>
                  <a:close/>
                </a:path>
              </a:pathLst>
            </a:custGeom>
            <a:solidFill>
              <a:srgbClr val="B5CDC0"/>
            </a:solidFill>
          </p:spPr>
        </p:sp>
        <p:sp>
          <p:nvSpPr>
            <p:cNvPr name="TextBox 118" id="118"/>
            <p:cNvSpPr txBox="true"/>
            <p:nvPr/>
          </p:nvSpPr>
          <p:spPr>
            <a:xfrm>
              <a:off x="0" y="-57150"/>
              <a:ext cx="471159" cy="869950"/>
            </a:xfrm>
            <a:prstGeom prst="rect">
              <a:avLst/>
            </a:prstGeom>
          </p:spPr>
          <p:txBody>
            <a:bodyPr anchor="ctr" rtlCol="false" tIns="46296" lIns="46296" bIns="46296" rIns="46296"/>
            <a:lstStyle/>
            <a:p>
              <a:pPr algn="ctr">
                <a:lnSpc>
                  <a:spcPts val="3572"/>
                </a:lnSpc>
              </a:pPr>
            </a:p>
          </p:txBody>
        </p:sp>
      </p:grpSp>
      <p:sp>
        <p:nvSpPr>
          <p:cNvPr name="Freeform 119" id="119"/>
          <p:cNvSpPr/>
          <p:nvPr/>
        </p:nvSpPr>
        <p:spPr>
          <a:xfrm flipH="false" flipV="false" rot="0">
            <a:off x="926373" y="4028902"/>
            <a:ext cx="830319" cy="982626"/>
          </a:xfrm>
          <a:custGeom>
            <a:avLst/>
            <a:gdLst/>
            <a:ahLst/>
            <a:cxnLst/>
            <a:rect r="r" b="b" t="t" l="l"/>
            <a:pathLst>
              <a:path h="982626" w="830319">
                <a:moveTo>
                  <a:pt x="0" y="0"/>
                </a:moveTo>
                <a:lnTo>
                  <a:pt x="830318" y="0"/>
                </a:lnTo>
                <a:lnTo>
                  <a:pt x="830318" y="982626"/>
                </a:lnTo>
                <a:lnTo>
                  <a:pt x="0" y="9826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0" id="120"/>
          <p:cNvSpPr/>
          <p:nvPr/>
        </p:nvSpPr>
        <p:spPr>
          <a:xfrm flipH="false" flipV="false" rot="0">
            <a:off x="575179" y="485691"/>
            <a:ext cx="1873641" cy="2323802"/>
          </a:xfrm>
          <a:custGeom>
            <a:avLst/>
            <a:gdLst/>
            <a:ahLst/>
            <a:cxnLst/>
            <a:rect r="r" b="b" t="t" l="l"/>
            <a:pathLst>
              <a:path h="2323802" w="1873641">
                <a:moveTo>
                  <a:pt x="0" y="0"/>
                </a:moveTo>
                <a:lnTo>
                  <a:pt x="1873642" y="0"/>
                </a:lnTo>
                <a:lnTo>
                  <a:pt x="1873642" y="2323802"/>
                </a:lnTo>
                <a:lnTo>
                  <a:pt x="0" y="23238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21" id="121"/>
          <p:cNvSpPr/>
          <p:nvPr/>
        </p:nvSpPr>
        <p:spPr>
          <a:xfrm flipH="false" flipV="false" rot="0">
            <a:off x="18607598" y="485691"/>
            <a:ext cx="1873641" cy="2323802"/>
          </a:xfrm>
          <a:custGeom>
            <a:avLst/>
            <a:gdLst/>
            <a:ahLst/>
            <a:cxnLst/>
            <a:rect r="r" b="b" t="t" l="l"/>
            <a:pathLst>
              <a:path h="2323802" w="1873641">
                <a:moveTo>
                  <a:pt x="0" y="0"/>
                </a:moveTo>
                <a:lnTo>
                  <a:pt x="1873641" y="0"/>
                </a:lnTo>
                <a:lnTo>
                  <a:pt x="1873641" y="2323802"/>
                </a:lnTo>
                <a:lnTo>
                  <a:pt x="0" y="23238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22" id="122"/>
          <p:cNvSpPr/>
          <p:nvPr/>
        </p:nvSpPr>
        <p:spPr>
          <a:xfrm flipH="false" flipV="false" rot="0">
            <a:off x="7772018" y="3990040"/>
            <a:ext cx="999958" cy="1092850"/>
          </a:xfrm>
          <a:custGeom>
            <a:avLst/>
            <a:gdLst/>
            <a:ahLst/>
            <a:cxnLst/>
            <a:rect r="r" b="b" t="t" l="l"/>
            <a:pathLst>
              <a:path h="1092850" w="999958">
                <a:moveTo>
                  <a:pt x="0" y="0"/>
                </a:moveTo>
                <a:lnTo>
                  <a:pt x="999958" y="0"/>
                </a:lnTo>
                <a:lnTo>
                  <a:pt x="999958" y="1092850"/>
                </a:lnTo>
                <a:lnTo>
                  <a:pt x="0" y="109285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3" id="123"/>
          <p:cNvSpPr/>
          <p:nvPr/>
        </p:nvSpPr>
        <p:spPr>
          <a:xfrm flipH="false" flipV="false" rot="0">
            <a:off x="14675111" y="3934560"/>
            <a:ext cx="1025867" cy="1020737"/>
          </a:xfrm>
          <a:custGeom>
            <a:avLst/>
            <a:gdLst/>
            <a:ahLst/>
            <a:cxnLst/>
            <a:rect r="r" b="b" t="t" l="l"/>
            <a:pathLst>
              <a:path h="1020737" w="1025867">
                <a:moveTo>
                  <a:pt x="0" y="0"/>
                </a:moveTo>
                <a:lnTo>
                  <a:pt x="1025867" y="0"/>
                </a:lnTo>
                <a:lnTo>
                  <a:pt x="1025867" y="1020738"/>
                </a:lnTo>
                <a:lnTo>
                  <a:pt x="0" y="102073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4" id="124"/>
          <p:cNvSpPr/>
          <p:nvPr/>
        </p:nvSpPr>
        <p:spPr>
          <a:xfrm flipH="false" flipV="false" rot="0">
            <a:off x="844419" y="6953928"/>
            <a:ext cx="912272" cy="1013636"/>
          </a:xfrm>
          <a:custGeom>
            <a:avLst/>
            <a:gdLst/>
            <a:ahLst/>
            <a:cxnLst/>
            <a:rect r="r" b="b" t="t" l="l"/>
            <a:pathLst>
              <a:path h="1013636" w="912272">
                <a:moveTo>
                  <a:pt x="0" y="0"/>
                </a:moveTo>
                <a:lnTo>
                  <a:pt x="912272" y="0"/>
                </a:lnTo>
                <a:lnTo>
                  <a:pt x="912272" y="1013636"/>
                </a:lnTo>
                <a:lnTo>
                  <a:pt x="0" y="101363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5" id="125"/>
          <p:cNvSpPr/>
          <p:nvPr/>
        </p:nvSpPr>
        <p:spPr>
          <a:xfrm flipH="false" flipV="false" rot="0">
            <a:off x="12306439" y="6837805"/>
            <a:ext cx="935536" cy="1406821"/>
          </a:xfrm>
          <a:custGeom>
            <a:avLst/>
            <a:gdLst/>
            <a:ahLst/>
            <a:cxnLst/>
            <a:rect r="r" b="b" t="t" l="l"/>
            <a:pathLst>
              <a:path h="1406821" w="935536">
                <a:moveTo>
                  <a:pt x="0" y="0"/>
                </a:moveTo>
                <a:lnTo>
                  <a:pt x="935536" y="0"/>
                </a:lnTo>
                <a:lnTo>
                  <a:pt x="935536" y="1406821"/>
                </a:lnTo>
                <a:lnTo>
                  <a:pt x="0" y="140682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6" id="126"/>
          <p:cNvSpPr/>
          <p:nvPr/>
        </p:nvSpPr>
        <p:spPr>
          <a:xfrm flipH="false" flipV="false" rot="0">
            <a:off x="19156809" y="6864092"/>
            <a:ext cx="1193308" cy="1193308"/>
          </a:xfrm>
          <a:custGeom>
            <a:avLst/>
            <a:gdLst/>
            <a:ahLst/>
            <a:cxnLst/>
            <a:rect r="r" b="b" t="t" l="l"/>
            <a:pathLst>
              <a:path h="1193308" w="1193308">
                <a:moveTo>
                  <a:pt x="0" y="0"/>
                </a:moveTo>
                <a:lnTo>
                  <a:pt x="1193308" y="0"/>
                </a:lnTo>
                <a:lnTo>
                  <a:pt x="1193308" y="1193308"/>
                </a:lnTo>
                <a:lnTo>
                  <a:pt x="0" y="119330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7" id="127"/>
          <p:cNvSpPr/>
          <p:nvPr/>
        </p:nvSpPr>
        <p:spPr>
          <a:xfrm flipH="false" flipV="false" rot="0">
            <a:off x="815984" y="10011266"/>
            <a:ext cx="1012229" cy="1094301"/>
          </a:xfrm>
          <a:custGeom>
            <a:avLst/>
            <a:gdLst/>
            <a:ahLst/>
            <a:cxnLst/>
            <a:rect r="r" b="b" t="t" l="l"/>
            <a:pathLst>
              <a:path h="1094301" w="1012229">
                <a:moveTo>
                  <a:pt x="0" y="0"/>
                </a:moveTo>
                <a:lnTo>
                  <a:pt x="1012228" y="0"/>
                </a:lnTo>
                <a:lnTo>
                  <a:pt x="1012228" y="1094301"/>
                </a:lnTo>
                <a:lnTo>
                  <a:pt x="0" y="109430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8" id="128"/>
          <p:cNvSpPr/>
          <p:nvPr/>
        </p:nvSpPr>
        <p:spPr>
          <a:xfrm flipH="false" flipV="false" rot="0">
            <a:off x="12170412" y="10040743"/>
            <a:ext cx="1051730" cy="757246"/>
          </a:xfrm>
          <a:custGeom>
            <a:avLst/>
            <a:gdLst/>
            <a:ahLst/>
            <a:cxnLst/>
            <a:rect r="r" b="b" t="t" l="l"/>
            <a:pathLst>
              <a:path h="757246" w="1051730">
                <a:moveTo>
                  <a:pt x="0" y="0"/>
                </a:moveTo>
                <a:lnTo>
                  <a:pt x="1051730" y="0"/>
                </a:lnTo>
                <a:lnTo>
                  <a:pt x="1051730" y="757246"/>
                </a:lnTo>
                <a:lnTo>
                  <a:pt x="0" y="75724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9" id="129"/>
          <p:cNvSpPr/>
          <p:nvPr/>
        </p:nvSpPr>
        <p:spPr>
          <a:xfrm flipH="false" flipV="false" rot="0">
            <a:off x="14719630" y="9886485"/>
            <a:ext cx="860711" cy="1324171"/>
          </a:xfrm>
          <a:custGeom>
            <a:avLst/>
            <a:gdLst/>
            <a:ahLst/>
            <a:cxnLst/>
            <a:rect r="r" b="b" t="t" l="l"/>
            <a:pathLst>
              <a:path h="1324171" w="860711">
                <a:moveTo>
                  <a:pt x="0" y="0"/>
                </a:moveTo>
                <a:lnTo>
                  <a:pt x="860711" y="0"/>
                </a:lnTo>
                <a:lnTo>
                  <a:pt x="860711" y="1324171"/>
                </a:lnTo>
                <a:lnTo>
                  <a:pt x="0" y="132417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0" id="130"/>
          <p:cNvSpPr/>
          <p:nvPr/>
        </p:nvSpPr>
        <p:spPr>
          <a:xfrm flipH="false" flipV="false" rot="0">
            <a:off x="877701" y="13082268"/>
            <a:ext cx="888793" cy="888793"/>
          </a:xfrm>
          <a:custGeom>
            <a:avLst/>
            <a:gdLst/>
            <a:ahLst/>
            <a:cxnLst/>
            <a:rect r="r" b="b" t="t" l="l"/>
            <a:pathLst>
              <a:path h="888793" w="888793">
                <a:moveTo>
                  <a:pt x="0" y="0"/>
                </a:moveTo>
                <a:lnTo>
                  <a:pt x="888793" y="0"/>
                </a:lnTo>
                <a:lnTo>
                  <a:pt x="888793" y="888793"/>
                </a:lnTo>
                <a:lnTo>
                  <a:pt x="0" y="88879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1" id="131"/>
          <p:cNvSpPr/>
          <p:nvPr/>
        </p:nvSpPr>
        <p:spPr>
          <a:xfrm flipH="false" flipV="false" rot="0">
            <a:off x="7709999" y="12887252"/>
            <a:ext cx="996250" cy="1165205"/>
          </a:xfrm>
          <a:custGeom>
            <a:avLst/>
            <a:gdLst/>
            <a:ahLst/>
            <a:cxnLst/>
            <a:rect r="r" b="b" t="t" l="l"/>
            <a:pathLst>
              <a:path h="1165205" w="996250">
                <a:moveTo>
                  <a:pt x="0" y="0"/>
                </a:moveTo>
                <a:lnTo>
                  <a:pt x="996250" y="0"/>
                </a:lnTo>
                <a:lnTo>
                  <a:pt x="996250" y="1165205"/>
                </a:lnTo>
                <a:lnTo>
                  <a:pt x="0" y="1165205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2" id="132"/>
          <p:cNvSpPr/>
          <p:nvPr/>
        </p:nvSpPr>
        <p:spPr>
          <a:xfrm flipH="false" flipV="false" rot="0">
            <a:off x="14465538" y="13082268"/>
            <a:ext cx="1195397" cy="902525"/>
          </a:xfrm>
          <a:custGeom>
            <a:avLst/>
            <a:gdLst/>
            <a:ahLst/>
            <a:cxnLst/>
            <a:rect r="r" b="b" t="t" l="l"/>
            <a:pathLst>
              <a:path h="902525" w="1195397">
                <a:moveTo>
                  <a:pt x="0" y="0"/>
                </a:moveTo>
                <a:lnTo>
                  <a:pt x="1195398" y="0"/>
                </a:lnTo>
                <a:lnTo>
                  <a:pt x="1195398" y="902525"/>
                </a:lnTo>
                <a:lnTo>
                  <a:pt x="0" y="90252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3" id="133"/>
          <p:cNvSpPr txBox="true"/>
          <p:nvPr/>
        </p:nvSpPr>
        <p:spPr>
          <a:xfrm rot="0">
            <a:off x="3469248" y="583135"/>
            <a:ext cx="14445504" cy="5850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78"/>
              </a:lnSpc>
            </a:pPr>
            <a:r>
              <a:rPr lang="en-US" sz="4015">
                <a:solidFill>
                  <a:srgbClr val="FFFAF3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ALLINGTON PRIMARY SCHOOL </a:t>
            </a:r>
          </a:p>
        </p:txBody>
      </p:sp>
      <p:sp>
        <p:nvSpPr>
          <p:cNvPr name="TextBox 134" id="134"/>
          <p:cNvSpPr txBox="true"/>
          <p:nvPr/>
        </p:nvSpPr>
        <p:spPr>
          <a:xfrm rot="0">
            <a:off x="2144756" y="9549053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MUSIC</a:t>
            </a:r>
          </a:p>
        </p:txBody>
      </p:sp>
      <p:sp>
        <p:nvSpPr>
          <p:cNvPr name="TextBox 135" id="135"/>
          <p:cNvSpPr txBox="true"/>
          <p:nvPr/>
        </p:nvSpPr>
        <p:spPr>
          <a:xfrm rot="0">
            <a:off x="15952840" y="9555931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WRITING OPPORTUNITIES</a:t>
            </a:r>
          </a:p>
        </p:txBody>
      </p:sp>
      <p:sp>
        <p:nvSpPr>
          <p:cNvPr name="TextBox 136" id="136"/>
          <p:cNvSpPr txBox="true"/>
          <p:nvPr/>
        </p:nvSpPr>
        <p:spPr>
          <a:xfrm rot="0">
            <a:off x="7902099" y="6520990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CITIZENSHIP</a:t>
            </a:r>
          </a:p>
        </p:txBody>
      </p:sp>
      <p:sp>
        <p:nvSpPr>
          <p:cNvPr name="TextBox 137" id="137"/>
          <p:cNvSpPr txBox="true"/>
          <p:nvPr/>
        </p:nvSpPr>
        <p:spPr>
          <a:xfrm rot="0">
            <a:off x="4250337" y="2181518"/>
            <a:ext cx="11988267" cy="7368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959"/>
              </a:lnSpc>
            </a:pPr>
            <a:r>
              <a:rPr lang="en-US" b="true" sz="2113">
                <a:solidFill>
                  <a:srgbClr val="FBF9F9"/>
                </a:solidFill>
                <a:latin typeface="Arial Bold"/>
                <a:ea typeface="Arial Bold"/>
                <a:cs typeface="Arial Bold"/>
                <a:sym typeface="Arial Bold"/>
              </a:rPr>
              <a:t>YEAR GROUP: 3</a:t>
            </a:r>
          </a:p>
          <a:p>
            <a:pPr algn="just">
              <a:lnSpc>
                <a:spcPts val="2959"/>
              </a:lnSpc>
            </a:pPr>
            <a:r>
              <a:rPr lang="en-US" b="true" sz="2113">
                <a:solidFill>
                  <a:srgbClr val="FBF9F9"/>
                </a:solidFill>
                <a:latin typeface="Arial Bold"/>
                <a:ea typeface="Arial Bold"/>
                <a:cs typeface="Arial Bold"/>
                <a:sym typeface="Arial Bold"/>
              </a:rPr>
              <a:t>TERM: 1</a:t>
            </a:r>
          </a:p>
        </p:txBody>
      </p:sp>
      <p:sp>
        <p:nvSpPr>
          <p:cNvPr name="TextBox 138" id="138"/>
          <p:cNvSpPr txBox="true"/>
          <p:nvPr/>
        </p:nvSpPr>
        <p:spPr>
          <a:xfrm rot="0">
            <a:off x="14890916" y="6546918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</a:t>
            </a:r>
          </a:p>
        </p:txBody>
      </p:sp>
      <p:sp>
        <p:nvSpPr>
          <p:cNvPr name="TextBox 139" id="139"/>
          <p:cNvSpPr txBox="true"/>
          <p:nvPr/>
        </p:nvSpPr>
        <p:spPr>
          <a:xfrm rot="0">
            <a:off x="7959249" y="9482378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COMPUTING</a:t>
            </a:r>
          </a:p>
        </p:txBody>
      </p:sp>
      <p:sp>
        <p:nvSpPr>
          <p:cNvPr name="TextBox 140" id="140"/>
          <p:cNvSpPr txBox="true"/>
          <p:nvPr/>
        </p:nvSpPr>
        <p:spPr>
          <a:xfrm rot="0">
            <a:off x="4071085" y="1284054"/>
            <a:ext cx="13411338" cy="8068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23"/>
              </a:lnSpc>
            </a:pPr>
            <a:r>
              <a:rPr lang="en-US" sz="5313" spc="1121">
                <a:solidFill>
                  <a:srgbClr val="FFFAF3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</a:t>
            </a:r>
            <a:r>
              <a:rPr lang="en-US" sz="5313" spc="1121">
                <a:solidFill>
                  <a:srgbClr val="FFFAF3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EARNING JOURNEY 26/27 </a:t>
            </a:r>
          </a:p>
        </p:txBody>
      </p:sp>
      <p:sp>
        <p:nvSpPr>
          <p:cNvPr name="TextBox 141" id="141"/>
          <p:cNvSpPr txBox="true"/>
          <p:nvPr/>
        </p:nvSpPr>
        <p:spPr>
          <a:xfrm rot="0">
            <a:off x="2144387" y="3587589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DESIGN TECHNOLOGY</a:t>
            </a:r>
          </a:p>
        </p:txBody>
      </p:sp>
      <p:sp>
        <p:nvSpPr>
          <p:cNvPr name="TextBox 142" id="142"/>
          <p:cNvSpPr txBox="true"/>
          <p:nvPr/>
        </p:nvSpPr>
        <p:spPr>
          <a:xfrm rot="0">
            <a:off x="2144387" y="6520990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 AND WORLD VIEWS</a:t>
            </a:r>
          </a:p>
        </p:txBody>
      </p:sp>
      <p:sp>
        <p:nvSpPr>
          <p:cNvPr name="TextBox 143" id="143"/>
          <p:cNvSpPr txBox="true"/>
          <p:nvPr/>
        </p:nvSpPr>
        <p:spPr>
          <a:xfrm rot="0">
            <a:off x="9075426" y="3556955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SCIENCE</a:t>
            </a:r>
          </a:p>
        </p:txBody>
      </p:sp>
      <p:sp>
        <p:nvSpPr>
          <p:cNvPr name="TextBox 144" id="144"/>
          <p:cNvSpPr txBox="true"/>
          <p:nvPr/>
        </p:nvSpPr>
        <p:spPr>
          <a:xfrm rot="0">
            <a:off x="16007277" y="3537905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GEOGRAPHY</a:t>
            </a:r>
          </a:p>
        </p:txBody>
      </p:sp>
      <p:sp>
        <p:nvSpPr>
          <p:cNvPr name="TextBox 145" id="145"/>
          <p:cNvSpPr txBox="true"/>
          <p:nvPr/>
        </p:nvSpPr>
        <p:spPr>
          <a:xfrm rot="0">
            <a:off x="2144387" y="12510441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MATHS OPPORTUNITIES</a:t>
            </a:r>
          </a:p>
        </p:txBody>
      </p:sp>
      <p:sp>
        <p:nvSpPr>
          <p:cNvPr name="TextBox 146" id="146"/>
          <p:cNvSpPr txBox="true"/>
          <p:nvPr/>
        </p:nvSpPr>
        <p:spPr>
          <a:xfrm rot="0">
            <a:off x="9010979" y="12510441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ENRICHMENT</a:t>
            </a:r>
          </a:p>
        </p:txBody>
      </p:sp>
      <p:sp>
        <p:nvSpPr>
          <p:cNvPr name="TextBox 147" id="147"/>
          <p:cNvSpPr txBox="true"/>
          <p:nvPr/>
        </p:nvSpPr>
        <p:spPr>
          <a:xfrm rot="0">
            <a:off x="15876155" y="12564944"/>
            <a:ext cx="4211163" cy="4041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7"/>
              </a:lnSpc>
            </a:pPr>
            <a:r>
              <a:rPr lang="en-US" sz="2369">
                <a:solidFill>
                  <a:srgbClr val="FBF9F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SPANISH</a:t>
            </a:r>
          </a:p>
        </p:txBody>
      </p:sp>
      <p:sp>
        <p:nvSpPr>
          <p:cNvPr name="TextBox 148" id="148"/>
          <p:cNvSpPr txBox="true"/>
          <p:nvPr/>
        </p:nvSpPr>
        <p:spPr>
          <a:xfrm rot="0">
            <a:off x="2027026" y="4204982"/>
            <a:ext cx="4591322" cy="1285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Eating seasonally</a:t>
            </a:r>
          </a:p>
          <a:p>
            <a:pPr algn="l">
              <a:lnSpc>
                <a:spcPts val="2099"/>
              </a:lnSpc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Using a butter knife to chop and dice</a:t>
            </a:r>
          </a:p>
          <a:p>
            <a:pPr algn="l">
              <a:lnSpc>
                <a:spcPts val="2099"/>
              </a:lnSpc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Using seasonal fruits and vegetables in cooking</a:t>
            </a:r>
          </a:p>
          <a:p>
            <a:pPr algn="l">
              <a:lnSpc>
                <a:spcPts val="2099"/>
              </a:lnSpc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Food hygiene and safety</a:t>
            </a:r>
          </a:p>
          <a:p>
            <a:pPr algn="l">
              <a:lnSpc>
                <a:spcPts val="2099"/>
              </a:lnSpc>
            </a:pPr>
            <a:r>
              <a:rPr lang="en-US" b="true" sz="149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</a:p>
        </p:txBody>
      </p:sp>
      <p:sp>
        <p:nvSpPr>
          <p:cNvPr name="TextBox 149" id="149"/>
          <p:cNvSpPr txBox="true"/>
          <p:nvPr/>
        </p:nvSpPr>
        <p:spPr>
          <a:xfrm rot="0">
            <a:off x="8955457" y="4134962"/>
            <a:ext cx="4598601" cy="179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fair testing?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to pose a scientific question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Making plausible predictions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to record and represent data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Complete an investigation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Writing a conclusion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0" id="150"/>
          <p:cNvSpPr txBox="true"/>
          <p:nvPr/>
        </p:nvSpPr>
        <p:spPr>
          <a:xfrm rot="0">
            <a:off x="15876155" y="10203958"/>
            <a:ext cx="6131751" cy="154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Fiction - 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Recount inspired by Literacy Shed music video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Diary entry inspired by Tuesday, David Wiesner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Geography - 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non-chronological report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1" id="151"/>
          <p:cNvSpPr txBox="true"/>
          <p:nvPr/>
        </p:nvSpPr>
        <p:spPr>
          <a:xfrm rot="0">
            <a:off x="15887308" y="4090682"/>
            <a:ext cx="6131751" cy="154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Water cycle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Features of a river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River Medway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River Thames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Uses of a river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2" id="152"/>
          <p:cNvSpPr txBox="true"/>
          <p:nvPr/>
        </p:nvSpPr>
        <p:spPr>
          <a:xfrm rot="0">
            <a:off x="2062591" y="7131375"/>
            <a:ext cx="4520191" cy="809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Does praying at regular intervals everyday help a Muslim in his/her everyday life? </a:t>
            </a:r>
          </a:p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3" id="153"/>
          <p:cNvSpPr txBox="true"/>
          <p:nvPr/>
        </p:nvSpPr>
        <p:spPr>
          <a:xfrm rot="0">
            <a:off x="7586386" y="7054717"/>
            <a:ext cx="4526875" cy="1917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89"/>
              </a:lnSpc>
              <a:spcBef>
                <a:spcPct val="0"/>
              </a:spcBef>
            </a:pPr>
            <a:r>
              <a:rPr lang="en-US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Text—We’re all Wonders</a:t>
            </a:r>
          </a:p>
          <a:p>
            <a:pPr algn="l">
              <a:lnSpc>
                <a:spcPts val="1889"/>
              </a:lnSpc>
              <a:spcBef>
                <a:spcPct val="0"/>
              </a:spcBef>
            </a:pPr>
            <a:r>
              <a:rPr lang="en-US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Celebrating our differences</a:t>
            </a:r>
          </a:p>
          <a:p>
            <a:pPr algn="l">
              <a:lnSpc>
                <a:spcPts val="1889"/>
              </a:lnSpc>
              <a:spcBef>
                <a:spcPct val="0"/>
              </a:spcBef>
            </a:pPr>
            <a:r>
              <a:rPr lang="en-US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Learning about our brain</a:t>
            </a:r>
          </a:p>
          <a:p>
            <a:pPr algn="l">
              <a:lnSpc>
                <a:spcPts val="1889"/>
              </a:lnSpc>
              <a:spcBef>
                <a:spcPct val="0"/>
              </a:spcBef>
            </a:pPr>
            <a:r>
              <a:rPr lang="en-US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Take an active role as a citizen in class, in school and in the</a:t>
            </a:r>
          </a:p>
          <a:p>
            <a:pPr algn="l">
              <a:lnSpc>
                <a:spcPts val="1889"/>
              </a:lnSpc>
              <a:spcBef>
                <a:spcPct val="0"/>
              </a:spcBef>
            </a:pPr>
            <a:r>
              <a:rPr lang="en-US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wider community.</a:t>
            </a:r>
          </a:p>
          <a:p>
            <a:pPr algn="l">
              <a:lnSpc>
                <a:spcPts val="1889"/>
              </a:lnSpc>
              <a:spcBef>
                <a:spcPct val="0"/>
              </a:spcBef>
            </a:pPr>
            <a:r>
              <a:rPr lang="en-US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Why and how laws are made and enforced.</a:t>
            </a:r>
          </a:p>
          <a:p>
            <a:pPr algn="l">
              <a:lnSpc>
                <a:spcPts val="1889"/>
              </a:lnSpc>
              <a:spcBef>
                <a:spcPct val="0"/>
              </a:spcBef>
            </a:pPr>
            <a:r>
              <a:rPr lang="en-US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Responsibilities at home, school and in the community. </a:t>
            </a:r>
          </a:p>
          <a:p>
            <a:pPr algn="l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4" id="154"/>
          <p:cNvSpPr txBox="true"/>
          <p:nvPr/>
        </p:nvSpPr>
        <p:spPr>
          <a:xfrm rot="0">
            <a:off x="14844206" y="7271145"/>
            <a:ext cx="6141092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Football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Fitness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Forest School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5" id="155"/>
          <p:cNvSpPr txBox="true"/>
          <p:nvPr/>
        </p:nvSpPr>
        <p:spPr>
          <a:xfrm rot="0">
            <a:off x="2005497" y="10272346"/>
            <a:ext cx="6131751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Recorders—Introduction 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6" id="156"/>
          <p:cNvSpPr txBox="true"/>
          <p:nvPr/>
        </p:nvSpPr>
        <p:spPr>
          <a:xfrm rot="0">
            <a:off x="7476560" y="10035155"/>
            <a:ext cx="4532590" cy="1885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-Safety</a:t>
            </a:r>
          </a:p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Identify risks of sharing online</a:t>
            </a:r>
          </a:p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Understand measures to stay safe and to protect </a:t>
            </a:r>
          </a:p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ourselves online</a:t>
            </a:r>
          </a:p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Understand consequences of sharing without consent</a:t>
            </a:r>
          </a:p>
          <a:p>
            <a:pPr algn="l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Understand the need for strong passwords</a:t>
            </a:r>
          </a:p>
          <a:p>
            <a:pPr algn="l">
              <a:lnSpc>
                <a:spcPts val="2180"/>
              </a:lnSpc>
              <a:spcBef>
                <a:spcPct val="0"/>
              </a:spcBef>
            </a:pPr>
            <a:r>
              <a:rPr lang="en-US" b="true" sz="1557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</a:p>
        </p:txBody>
      </p:sp>
      <p:sp>
        <p:nvSpPr>
          <p:cNvPr name="TextBox 157" id="157"/>
          <p:cNvSpPr txBox="true"/>
          <p:nvPr/>
        </p:nvSpPr>
        <p:spPr>
          <a:xfrm rot="0">
            <a:off x="13740249" y="13176998"/>
            <a:ext cx="6131751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fonetica (phonics)</a:t>
            </a:r>
          </a:p>
        </p:txBody>
      </p:sp>
      <p:sp>
        <p:nvSpPr>
          <p:cNvPr name="TextBox 158" id="158"/>
          <p:cNvSpPr txBox="true"/>
          <p:nvPr/>
        </p:nvSpPr>
        <p:spPr>
          <a:xfrm rot="0">
            <a:off x="8860207" y="13083863"/>
            <a:ext cx="2201466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Forest School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Rocks and soils workshop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name="TextBox 159" id="159"/>
          <p:cNvSpPr txBox="true"/>
          <p:nvPr/>
        </p:nvSpPr>
        <p:spPr>
          <a:xfrm rot="0">
            <a:off x="2048554" y="13083863"/>
            <a:ext cx="613175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99"/>
              </a:lnSpc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Science- </a:t>
            </a:r>
          </a:p>
          <a:p>
            <a:pPr algn="l">
              <a:lnSpc>
                <a:spcPts val="2099"/>
              </a:lnSpc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Interpreting line graphs and tables</a:t>
            </a:r>
          </a:p>
          <a:p>
            <a:pPr algn="l">
              <a:lnSpc>
                <a:spcPts val="2099"/>
              </a:lnSpc>
            </a:pPr>
            <a:r>
              <a:rPr lang="en-US" sz="14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temperatures</a:t>
            </a:r>
          </a:p>
          <a:p>
            <a:pPr algn="l">
              <a:lnSpc>
                <a:spcPts val="20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523FB9D55C1449B732C88BF55786FF" ma:contentTypeVersion="16" ma:contentTypeDescription="Create a new document." ma:contentTypeScope="" ma:versionID="819a66ea45472f55fc914ca5ffe01aac">
  <xsd:schema xmlns:xsd="http://www.w3.org/2001/XMLSchema" xmlns:xs="http://www.w3.org/2001/XMLSchema" xmlns:p="http://schemas.microsoft.com/office/2006/metadata/properties" xmlns:ns2="f8e4a373-7c3d-4911-93a3-599472ad982e" xmlns:ns3="f5f41c00-3e66-4851-9956-9d55ae11954b" targetNamespace="http://schemas.microsoft.com/office/2006/metadata/properties" ma:root="true" ma:fieldsID="0c8b8b1002ae38c2abdeb820950214b0" ns2:_="" ns3:_="">
    <xsd:import namespace="f8e4a373-7c3d-4911-93a3-599472ad982e"/>
    <xsd:import namespace="f5f41c00-3e66-4851-9956-9d55ae1195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e4a373-7c3d-4911-93a3-599472ad98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85519f31-643a-429f-af15-91b90168076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f41c00-3e66-4851-9956-9d55ae11954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7da9173-9959-465b-9812-f942d588ef18}" ma:internalName="TaxCatchAll" ma:showField="CatchAllData" ma:web="f5f41c00-3e66-4851-9956-9d55ae1195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8e4a373-7c3d-4911-93a3-599472ad982e">
      <Terms xmlns="http://schemas.microsoft.com/office/infopath/2007/PartnerControls"/>
    </lcf76f155ced4ddcb4097134ff3c332f>
    <TaxCatchAll xmlns="f5f41c00-3e66-4851-9956-9d55ae11954b" xsi:nil="true"/>
  </documentManagement>
</p:properties>
</file>

<file path=customXml/itemProps1.xml><?xml version="1.0" encoding="utf-8"?>
<ds:datastoreItem xmlns:ds="http://schemas.openxmlformats.org/officeDocument/2006/customXml" ds:itemID="{992F21FC-BCD3-4BB0-8FE9-2829C1E79621}"/>
</file>

<file path=customXml/itemProps2.xml><?xml version="1.0" encoding="utf-8"?>
<ds:datastoreItem xmlns:ds="http://schemas.openxmlformats.org/officeDocument/2006/customXml" ds:itemID="{50C8E296-5733-4BBA-A7A4-06BE487B3AC4}"/>
</file>

<file path=customXml/itemProps3.xml><?xml version="1.0" encoding="utf-8"?>
<ds:datastoreItem xmlns:ds="http://schemas.openxmlformats.org/officeDocument/2006/customXml" ds:itemID="{6AB58677-F57F-48A4-AA4F-8DA8FC2963F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Learning Journey Term 1</dc:title>
  <cp:revision>1</cp:revision>
  <dcterms:created xsi:type="dcterms:W3CDTF">2006-08-16T00:00:00Z</dcterms:created>
  <dcterms:modified xsi:type="dcterms:W3CDTF">2011-08-01T06:04:30Z</dcterms:modified>
  <dc:identifier>DAHT9WB2v8o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0x010100B9523FB9D55C1449B732C88BF55786FF</vt:lpwstr>
  </property>
</Properties>
</file>