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Lst>
  <p:sldSz cx="21374100" cy="15113000"/>
  <p:notesSz cx="6858000" cy="9144000"/>
  <p:embeddedFontLst>
    <p:embeddedFont>
      <p:font typeface="Arial Bold" panose="020B0704020202020204" pitchFamily="34" charset="0"/>
      <p:regular r:id="rId3"/>
      <p:bold r:id="rId4"/>
    </p:embeddedFont>
    <p:embeddedFont>
      <p:font typeface="Arimo" panose="020B0604020202020204" charset="0"/>
      <p:regular r:id="rId5"/>
    </p:embeddedFont>
    <p:embeddedFont>
      <p:font typeface="Arimo Bold" panose="020B0604020202020204" charset="0"/>
      <p:regular r:id="rId6"/>
    </p:embeddedFont>
    <p:embeddedFont>
      <p:font typeface="League Spartan" panose="020B0604020202020204" charset="0"/>
      <p:regular r:id="rId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varScale="1">
        <p:scale>
          <a:sx n="48" d="100"/>
          <a:sy n="48" d="100"/>
        </p:scale>
        <p:origin x="1572" y="3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font" Target="fonts/font1.fntdata"/><Relationship Id="rId7" Type="http://schemas.openxmlformats.org/officeDocument/2006/relationships/font" Target="fonts/font5.fntdata"/><Relationship Id="rId12"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font" Target="fonts/font4.fntdata"/><Relationship Id="rId11" Type="http://schemas.openxmlformats.org/officeDocument/2006/relationships/tableStyles" Target="tableStyles.xml"/><Relationship Id="rId5" Type="http://schemas.openxmlformats.org/officeDocument/2006/relationships/font" Target="fonts/font3.fntdata"/><Relationship Id="rId10" Type="http://schemas.openxmlformats.org/officeDocument/2006/relationships/theme" Target="theme/theme1.xml"/><Relationship Id="rId4" Type="http://schemas.openxmlformats.org/officeDocument/2006/relationships/font" Target="fonts/font2.fntdata"/><Relationship Id="rId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arolyn Howson" userId="342a28d4-6f07-431a-b5a7-4d19b2bb5d73" providerId="ADAL" clId="{C290592B-39F4-4136-A048-46149A0E0A39}"/>
    <pc:docChg chg="custSel modSld">
      <pc:chgData name="Carolyn Howson" userId="342a28d4-6f07-431a-b5a7-4d19b2bb5d73" providerId="ADAL" clId="{C290592B-39F4-4136-A048-46149A0E0A39}" dt="2026-09-16T12:16:58.331" v="5" actId="1076"/>
      <pc:docMkLst>
        <pc:docMk/>
      </pc:docMkLst>
      <pc:sldChg chg="modSp mod">
        <pc:chgData name="Carolyn Howson" userId="342a28d4-6f07-431a-b5a7-4d19b2bb5d73" providerId="ADAL" clId="{C290592B-39F4-4136-A048-46149A0E0A39}" dt="2026-09-16T12:16:58.331" v="5" actId="1076"/>
        <pc:sldMkLst>
          <pc:docMk/>
          <pc:sldMk cId="0" sldId="256"/>
        </pc:sldMkLst>
        <pc:spChg chg="mod">
          <ac:chgData name="Carolyn Howson" userId="342a28d4-6f07-431a-b5a7-4d19b2bb5d73" providerId="ADAL" clId="{C290592B-39F4-4136-A048-46149A0E0A39}" dt="2026-09-16T12:16:58.331" v="5" actId="1076"/>
          <ac:spMkLst>
            <pc:docMk/>
            <pc:sldMk cId="0" sldId="256"/>
            <ac:spMk id="142" creationId="{00000000-0000-0000-0000-000000000000}"/>
          </ac:spMkLst>
        </pc:spChg>
        <pc:spChg chg="mod">
          <ac:chgData name="Carolyn Howson" userId="342a28d4-6f07-431a-b5a7-4d19b2bb5d73" providerId="ADAL" clId="{C290592B-39F4-4136-A048-46149A0E0A39}" dt="2026-09-16T12:16:45.280" v="4" actId="6549"/>
          <ac:spMkLst>
            <pc:docMk/>
            <pc:sldMk cId="0" sldId="256"/>
            <ac:spMk id="152" creationId="{00000000-0000-0000-0000-000000000000}"/>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9/16/2026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9/16/2026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9/16/2026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9/16/2026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9/16/2026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9/16/2026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9/16/2026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svg"/><Relationship Id="rId13" Type="http://schemas.openxmlformats.org/officeDocument/2006/relationships/image" Target="../media/image11.svg"/><Relationship Id="rId3" Type="http://schemas.openxmlformats.org/officeDocument/2006/relationships/hyperlink" Target="https://www.canva.com/brand/join?token=y4GBGdlH0U8bLtedgKC2JA&amp;brandingVariant=edu&amp;invitationDestinationType=group" TargetMode="External"/><Relationship Id="rId7" Type="http://schemas.openxmlformats.org/officeDocument/2006/relationships/image" Target="../media/image5.svg"/><Relationship Id="rId12" Type="http://schemas.openxmlformats.org/officeDocument/2006/relationships/image" Target="../media/image10.svg"/><Relationship Id="rId2" Type="http://schemas.openxmlformats.org/officeDocument/2006/relationships/image" Target="../media/image1.svg"/><Relationship Id="rId16" Type="http://schemas.openxmlformats.org/officeDocument/2006/relationships/image" Target="../media/image14.svg"/><Relationship Id="rId1" Type="http://schemas.openxmlformats.org/officeDocument/2006/relationships/slideLayout" Target="../slideLayouts/slideLayout7.xml"/><Relationship Id="rId6" Type="http://schemas.openxmlformats.org/officeDocument/2006/relationships/image" Target="../media/image4.svg"/><Relationship Id="rId11" Type="http://schemas.openxmlformats.org/officeDocument/2006/relationships/image" Target="../media/image9.svg"/><Relationship Id="rId5" Type="http://schemas.openxmlformats.org/officeDocument/2006/relationships/image" Target="../media/image3.svg"/><Relationship Id="rId15" Type="http://schemas.openxmlformats.org/officeDocument/2006/relationships/image" Target="../media/image13.svg"/><Relationship Id="rId10" Type="http://schemas.openxmlformats.org/officeDocument/2006/relationships/image" Target="../media/image8.svg"/><Relationship Id="rId4" Type="http://schemas.openxmlformats.org/officeDocument/2006/relationships/image" Target="../media/image2.png"/><Relationship Id="rId9" Type="http://schemas.openxmlformats.org/officeDocument/2006/relationships/image" Target="../media/image7.svg"/><Relationship Id="rId1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2E6417"/>
        </a:solidFill>
        <a:effectLst/>
      </p:bgPr>
    </p:bg>
    <p:spTree>
      <p:nvGrpSpPr>
        <p:cNvPr id="1" name=""/>
        <p:cNvGrpSpPr/>
        <p:nvPr/>
      </p:nvGrpSpPr>
      <p:grpSpPr>
        <a:xfrm>
          <a:off x="0" y="0"/>
          <a:ext cx="0" cy="0"/>
          <a:chOff x="0" y="0"/>
          <a:chExt cx="0" cy="0"/>
        </a:xfrm>
      </p:grpSpPr>
      <p:grpSp>
        <p:nvGrpSpPr>
          <p:cNvPr id="2" name="Group 2"/>
          <p:cNvGrpSpPr/>
          <p:nvPr/>
        </p:nvGrpSpPr>
        <p:grpSpPr>
          <a:xfrm>
            <a:off x="744072" y="6292099"/>
            <a:ext cx="5735387" cy="661829"/>
            <a:chOff x="0" y="0"/>
            <a:chExt cx="317500" cy="36638"/>
          </a:xfrm>
        </p:grpSpPr>
        <p:sp>
          <p:nvSpPr>
            <p:cNvPr id="3" name="Freeform 3"/>
            <p:cNvSpPr/>
            <p:nvPr/>
          </p:nvSpPr>
          <p:spPr>
            <a:xfrm>
              <a:off x="0" y="0"/>
              <a:ext cx="317500" cy="36638"/>
            </a:xfrm>
            <a:custGeom>
              <a:avLst/>
              <a:gdLst/>
              <a:ahLst/>
              <a:cxnLst/>
              <a:rect l="l" t="t" r="r" b="b"/>
              <a:pathLst>
                <a:path w="317500" h="36638">
                  <a:moveTo>
                    <a:pt x="18319" y="0"/>
                  </a:moveTo>
                  <a:lnTo>
                    <a:pt x="299181" y="0"/>
                  </a:lnTo>
                  <a:cubicBezTo>
                    <a:pt x="309298" y="0"/>
                    <a:pt x="317500" y="8202"/>
                    <a:pt x="317500" y="18319"/>
                  </a:cubicBezTo>
                  <a:lnTo>
                    <a:pt x="317500" y="18319"/>
                  </a:lnTo>
                  <a:cubicBezTo>
                    <a:pt x="317500" y="28436"/>
                    <a:pt x="309298" y="36638"/>
                    <a:pt x="299181" y="36638"/>
                  </a:cubicBezTo>
                  <a:lnTo>
                    <a:pt x="18319" y="36638"/>
                  </a:lnTo>
                  <a:cubicBezTo>
                    <a:pt x="8202" y="36638"/>
                    <a:pt x="0" y="28436"/>
                    <a:pt x="0" y="18319"/>
                  </a:cubicBezTo>
                  <a:lnTo>
                    <a:pt x="0" y="18319"/>
                  </a:lnTo>
                  <a:cubicBezTo>
                    <a:pt x="0" y="8202"/>
                    <a:pt x="8202" y="0"/>
                    <a:pt x="18319" y="0"/>
                  </a:cubicBezTo>
                  <a:close/>
                </a:path>
              </a:pathLst>
            </a:custGeom>
            <a:solidFill>
              <a:srgbClr val="004AAD"/>
            </a:solidFill>
          </p:spPr>
          <p:txBody>
            <a:bodyPr/>
            <a:lstStyle/>
            <a:p>
              <a:endParaRPr lang="en-GB"/>
            </a:p>
          </p:txBody>
        </p:sp>
        <p:sp>
          <p:nvSpPr>
            <p:cNvPr id="4" name="TextBox 4"/>
            <p:cNvSpPr txBox="1"/>
            <p:nvPr/>
          </p:nvSpPr>
          <p:spPr>
            <a:xfrm>
              <a:off x="0" y="-57150"/>
              <a:ext cx="317500" cy="93788"/>
            </a:xfrm>
            <a:prstGeom prst="rect">
              <a:avLst/>
            </a:prstGeom>
          </p:spPr>
          <p:txBody>
            <a:bodyPr lIns="46296" tIns="46296" rIns="46296" bIns="46296" rtlCol="0" anchor="ctr"/>
            <a:lstStyle/>
            <a:p>
              <a:pPr algn="ctr">
                <a:lnSpc>
                  <a:spcPts val="3572"/>
                </a:lnSpc>
              </a:pPr>
              <a:endParaRPr/>
            </a:p>
          </p:txBody>
        </p:sp>
      </p:grpSp>
      <p:grpSp>
        <p:nvGrpSpPr>
          <p:cNvPr id="5" name="Group 5"/>
          <p:cNvGrpSpPr/>
          <p:nvPr/>
        </p:nvGrpSpPr>
        <p:grpSpPr>
          <a:xfrm>
            <a:off x="615007" y="6292099"/>
            <a:ext cx="1175271" cy="2027468"/>
            <a:chOff x="0" y="0"/>
            <a:chExt cx="471159" cy="812800"/>
          </a:xfrm>
        </p:grpSpPr>
        <p:sp>
          <p:nvSpPr>
            <p:cNvPr id="6" name="Freeform 6"/>
            <p:cNvSpPr/>
            <p:nvPr/>
          </p:nvSpPr>
          <p:spPr>
            <a:xfrm>
              <a:off x="0" y="0"/>
              <a:ext cx="471159" cy="812800"/>
            </a:xfrm>
            <a:custGeom>
              <a:avLst/>
              <a:gdLst/>
              <a:ahLst/>
              <a:cxnLst/>
              <a:rect l="l" t="t" r="r" b="b"/>
              <a:pathLst>
                <a:path w="471159" h="812800">
                  <a:moveTo>
                    <a:pt x="219089" y="0"/>
                  </a:moveTo>
                  <a:lnTo>
                    <a:pt x="252070" y="0"/>
                  </a:lnTo>
                  <a:cubicBezTo>
                    <a:pt x="373070" y="0"/>
                    <a:pt x="471159" y="98089"/>
                    <a:pt x="471159" y="219089"/>
                  </a:cubicBezTo>
                  <a:lnTo>
                    <a:pt x="471159" y="593711"/>
                  </a:lnTo>
                  <a:cubicBezTo>
                    <a:pt x="471159" y="651817"/>
                    <a:pt x="448077" y="707543"/>
                    <a:pt x="406989" y="748630"/>
                  </a:cubicBezTo>
                  <a:cubicBezTo>
                    <a:pt x="365902" y="789717"/>
                    <a:pt x="310176" y="812800"/>
                    <a:pt x="252070" y="812800"/>
                  </a:cubicBezTo>
                  <a:lnTo>
                    <a:pt x="219089" y="812800"/>
                  </a:lnTo>
                  <a:cubicBezTo>
                    <a:pt x="160983" y="812800"/>
                    <a:pt x="105257" y="789717"/>
                    <a:pt x="64170" y="748630"/>
                  </a:cubicBezTo>
                  <a:cubicBezTo>
                    <a:pt x="23082" y="707543"/>
                    <a:pt x="0" y="651817"/>
                    <a:pt x="0" y="593711"/>
                  </a:cubicBezTo>
                  <a:lnTo>
                    <a:pt x="0" y="219089"/>
                  </a:lnTo>
                  <a:cubicBezTo>
                    <a:pt x="0" y="160983"/>
                    <a:pt x="23082" y="105257"/>
                    <a:pt x="64170" y="64170"/>
                  </a:cubicBezTo>
                  <a:cubicBezTo>
                    <a:pt x="105257" y="23082"/>
                    <a:pt x="160983" y="0"/>
                    <a:pt x="219089" y="0"/>
                  </a:cubicBezTo>
                  <a:close/>
                </a:path>
              </a:pathLst>
            </a:custGeom>
            <a:solidFill>
              <a:srgbClr val="9FCAF9"/>
            </a:solidFill>
          </p:spPr>
          <p:txBody>
            <a:bodyPr/>
            <a:lstStyle/>
            <a:p>
              <a:endParaRPr lang="en-GB"/>
            </a:p>
          </p:txBody>
        </p:sp>
        <p:sp>
          <p:nvSpPr>
            <p:cNvPr id="7" name="TextBox 7"/>
            <p:cNvSpPr txBox="1"/>
            <p:nvPr/>
          </p:nvSpPr>
          <p:spPr>
            <a:xfrm>
              <a:off x="0" y="-57150"/>
              <a:ext cx="471159" cy="869950"/>
            </a:xfrm>
            <a:prstGeom prst="rect">
              <a:avLst/>
            </a:prstGeom>
          </p:spPr>
          <p:txBody>
            <a:bodyPr lIns="46296" tIns="46296" rIns="46296" bIns="46296" rtlCol="0" anchor="ctr"/>
            <a:lstStyle/>
            <a:p>
              <a:pPr algn="ctr">
                <a:lnSpc>
                  <a:spcPts val="3572"/>
                </a:lnSpc>
              </a:pPr>
              <a:endParaRPr/>
            </a:p>
          </p:txBody>
        </p:sp>
      </p:grpSp>
      <p:grpSp>
        <p:nvGrpSpPr>
          <p:cNvPr id="8" name="Group 8"/>
          <p:cNvGrpSpPr/>
          <p:nvPr/>
        </p:nvGrpSpPr>
        <p:grpSpPr>
          <a:xfrm>
            <a:off x="545890" y="9182591"/>
            <a:ext cx="6131751" cy="2580388"/>
            <a:chOff x="0" y="0"/>
            <a:chExt cx="1205626" cy="507365"/>
          </a:xfrm>
        </p:grpSpPr>
        <p:sp>
          <p:nvSpPr>
            <p:cNvPr id="9" name="Freeform 9"/>
            <p:cNvSpPr/>
            <p:nvPr/>
          </p:nvSpPr>
          <p:spPr>
            <a:xfrm>
              <a:off x="0" y="0"/>
              <a:ext cx="1205626" cy="507365"/>
            </a:xfrm>
            <a:custGeom>
              <a:avLst/>
              <a:gdLst/>
              <a:ahLst/>
              <a:cxnLst/>
              <a:rect l="l" t="t" r="r" b="b"/>
              <a:pathLst>
                <a:path w="1205626" h="507365">
                  <a:moveTo>
                    <a:pt x="1205626" y="24164"/>
                  </a:moveTo>
                  <a:lnTo>
                    <a:pt x="1205626" y="483201"/>
                  </a:lnTo>
                  <a:cubicBezTo>
                    <a:pt x="1205626" y="496546"/>
                    <a:pt x="1194808" y="507365"/>
                    <a:pt x="1181462" y="507365"/>
                  </a:cubicBezTo>
                  <a:lnTo>
                    <a:pt x="24164" y="507365"/>
                  </a:lnTo>
                  <a:cubicBezTo>
                    <a:pt x="17755" y="507365"/>
                    <a:pt x="11609" y="504819"/>
                    <a:pt x="7077" y="500288"/>
                  </a:cubicBezTo>
                  <a:cubicBezTo>
                    <a:pt x="2546" y="495756"/>
                    <a:pt x="0" y="489610"/>
                    <a:pt x="0" y="483201"/>
                  </a:cubicBezTo>
                  <a:lnTo>
                    <a:pt x="0" y="24164"/>
                  </a:lnTo>
                  <a:cubicBezTo>
                    <a:pt x="0" y="10819"/>
                    <a:pt x="10819" y="0"/>
                    <a:pt x="24164" y="0"/>
                  </a:cubicBezTo>
                  <a:lnTo>
                    <a:pt x="1181462" y="0"/>
                  </a:lnTo>
                  <a:cubicBezTo>
                    <a:pt x="1194808" y="0"/>
                    <a:pt x="1205626" y="10819"/>
                    <a:pt x="1205626" y="24164"/>
                  </a:cubicBezTo>
                  <a:close/>
                </a:path>
              </a:pathLst>
            </a:custGeom>
            <a:solidFill>
              <a:srgbClr val="FFFFFF"/>
            </a:solidFill>
          </p:spPr>
          <p:txBody>
            <a:bodyPr/>
            <a:lstStyle/>
            <a:p>
              <a:endParaRPr lang="en-GB"/>
            </a:p>
          </p:txBody>
        </p:sp>
        <p:sp>
          <p:nvSpPr>
            <p:cNvPr id="10" name="TextBox 10"/>
            <p:cNvSpPr txBox="1"/>
            <p:nvPr/>
          </p:nvSpPr>
          <p:spPr>
            <a:xfrm>
              <a:off x="0" y="-57150"/>
              <a:ext cx="1205626" cy="564515"/>
            </a:xfrm>
            <a:prstGeom prst="rect">
              <a:avLst/>
            </a:prstGeom>
          </p:spPr>
          <p:txBody>
            <a:bodyPr lIns="46296" tIns="46296" rIns="46296" bIns="46296" rtlCol="0" anchor="ctr"/>
            <a:lstStyle/>
            <a:p>
              <a:pPr algn="ctr">
                <a:lnSpc>
                  <a:spcPts val="3572"/>
                </a:lnSpc>
              </a:pPr>
              <a:endParaRPr/>
            </a:p>
          </p:txBody>
        </p:sp>
      </p:grpSp>
      <p:grpSp>
        <p:nvGrpSpPr>
          <p:cNvPr id="11" name="Group 11"/>
          <p:cNvGrpSpPr/>
          <p:nvPr/>
        </p:nvGrpSpPr>
        <p:grpSpPr>
          <a:xfrm>
            <a:off x="883330" y="9459051"/>
            <a:ext cx="5735387" cy="661829"/>
            <a:chOff x="0" y="0"/>
            <a:chExt cx="317500" cy="36638"/>
          </a:xfrm>
        </p:grpSpPr>
        <p:sp>
          <p:nvSpPr>
            <p:cNvPr id="12" name="Freeform 12"/>
            <p:cNvSpPr/>
            <p:nvPr/>
          </p:nvSpPr>
          <p:spPr>
            <a:xfrm>
              <a:off x="0" y="0"/>
              <a:ext cx="317500" cy="36638"/>
            </a:xfrm>
            <a:custGeom>
              <a:avLst/>
              <a:gdLst/>
              <a:ahLst/>
              <a:cxnLst/>
              <a:rect l="l" t="t" r="r" b="b"/>
              <a:pathLst>
                <a:path w="317500" h="36638">
                  <a:moveTo>
                    <a:pt x="18319" y="0"/>
                  </a:moveTo>
                  <a:lnTo>
                    <a:pt x="299181" y="0"/>
                  </a:lnTo>
                  <a:cubicBezTo>
                    <a:pt x="309298" y="0"/>
                    <a:pt x="317500" y="8202"/>
                    <a:pt x="317500" y="18319"/>
                  </a:cubicBezTo>
                  <a:lnTo>
                    <a:pt x="317500" y="18319"/>
                  </a:lnTo>
                  <a:cubicBezTo>
                    <a:pt x="317500" y="28436"/>
                    <a:pt x="309298" y="36638"/>
                    <a:pt x="299181" y="36638"/>
                  </a:cubicBezTo>
                  <a:lnTo>
                    <a:pt x="18319" y="36638"/>
                  </a:lnTo>
                  <a:cubicBezTo>
                    <a:pt x="8202" y="36638"/>
                    <a:pt x="0" y="28436"/>
                    <a:pt x="0" y="18319"/>
                  </a:cubicBezTo>
                  <a:lnTo>
                    <a:pt x="0" y="18319"/>
                  </a:lnTo>
                  <a:cubicBezTo>
                    <a:pt x="0" y="8202"/>
                    <a:pt x="8202" y="0"/>
                    <a:pt x="18319" y="0"/>
                  </a:cubicBezTo>
                  <a:close/>
                </a:path>
              </a:pathLst>
            </a:custGeom>
            <a:solidFill>
              <a:srgbClr val="121915"/>
            </a:solidFill>
          </p:spPr>
          <p:txBody>
            <a:bodyPr/>
            <a:lstStyle/>
            <a:p>
              <a:endParaRPr lang="en-GB"/>
            </a:p>
          </p:txBody>
        </p:sp>
        <p:sp>
          <p:nvSpPr>
            <p:cNvPr id="13" name="TextBox 13"/>
            <p:cNvSpPr txBox="1"/>
            <p:nvPr/>
          </p:nvSpPr>
          <p:spPr>
            <a:xfrm>
              <a:off x="0" y="-57150"/>
              <a:ext cx="317500" cy="93788"/>
            </a:xfrm>
            <a:prstGeom prst="rect">
              <a:avLst/>
            </a:prstGeom>
          </p:spPr>
          <p:txBody>
            <a:bodyPr lIns="46296" tIns="46296" rIns="46296" bIns="46296" rtlCol="0" anchor="ctr"/>
            <a:lstStyle/>
            <a:p>
              <a:pPr algn="ctr">
                <a:lnSpc>
                  <a:spcPts val="3572"/>
                </a:lnSpc>
              </a:pPr>
              <a:endParaRPr/>
            </a:p>
          </p:txBody>
        </p:sp>
      </p:grpSp>
      <p:grpSp>
        <p:nvGrpSpPr>
          <p:cNvPr id="14" name="Group 14"/>
          <p:cNvGrpSpPr/>
          <p:nvPr/>
        </p:nvGrpSpPr>
        <p:grpSpPr>
          <a:xfrm>
            <a:off x="754266" y="9459051"/>
            <a:ext cx="1175271" cy="2027468"/>
            <a:chOff x="0" y="0"/>
            <a:chExt cx="471159" cy="812800"/>
          </a:xfrm>
        </p:grpSpPr>
        <p:sp>
          <p:nvSpPr>
            <p:cNvPr id="15" name="Freeform 15"/>
            <p:cNvSpPr/>
            <p:nvPr/>
          </p:nvSpPr>
          <p:spPr>
            <a:xfrm>
              <a:off x="0" y="0"/>
              <a:ext cx="471159" cy="812800"/>
            </a:xfrm>
            <a:custGeom>
              <a:avLst/>
              <a:gdLst/>
              <a:ahLst/>
              <a:cxnLst/>
              <a:rect l="l" t="t" r="r" b="b"/>
              <a:pathLst>
                <a:path w="471159" h="812800">
                  <a:moveTo>
                    <a:pt x="219089" y="0"/>
                  </a:moveTo>
                  <a:lnTo>
                    <a:pt x="252070" y="0"/>
                  </a:lnTo>
                  <a:cubicBezTo>
                    <a:pt x="373070" y="0"/>
                    <a:pt x="471159" y="98089"/>
                    <a:pt x="471159" y="219089"/>
                  </a:cubicBezTo>
                  <a:lnTo>
                    <a:pt x="471159" y="593711"/>
                  </a:lnTo>
                  <a:cubicBezTo>
                    <a:pt x="471159" y="651817"/>
                    <a:pt x="448077" y="707543"/>
                    <a:pt x="406989" y="748630"/>
                  </a:cubicBezTo>
                  <a:cubicBezTo>
                    <a:pt x="365902" y="789717"/>
                    <a:pt x="310176" y="812800"/>
                    <a:pt x="252070" y="812800"/>
                  </a:cubicBezTo>
                  <a:lnTo>
                    <a:pt x="219089" y="812800"/>
                  </a:lnTo>
                  <a:cubicBezTo>
                    <a:pt x="160983" y="812800"/>
                    <a:pt x="105257" y="789717"/>
                    <a:pt x="64170" y="748630"/>
                  </a:cubicBezTo>
                  <a:cubicBezTo>
                    <a:pt x="23082" y="707543"/>
                    <a:pt x="0" y="651817"/>
                    <a:pt x="0" y="593711"/>
                  </a:cubicBezTo>
                  <a:lnTo>
                    <a:pt x="0" y="219089"/>
                  </a:lnTo>
                  <a:cubicBezTo>
                    <a:pt x="0" y="160983"/>
                    <a:pt x="23082" y="105257"/>
                    <a:pt x="64170" y="64170"/>
                  </a:cubicBezTo>
                  <a:cubicBezTo>
                    <a:pt x="105257" y="23082"/>
                    <a:pt x="160983" y="0"/>
                    <a:pt x="219089" y="0"/>
                  </a:cubicBezTo>
                  <a:close/>
                </a:path>
              </a:pathLst>
            </a:custGeom>
            <a:solidFill>
              <a:srgbClr val="B5CDC0"/>
            </a:solidFill>
          </p:spPr>
          <p:txBody>
            <a:bodyPr/>
            <a:lstStyle/>
            <a:p>
              <a:endParaRPr lang="en-GB"/>
            </a:p>
          </p:txBody>
        </p:sp>
        <p:sp>
          <p:nvSpPr>
            <p:cNvPr id="16" name="TextBox 16"/>
            <p:cNvSpPr txBox="1"/>
            <p:nvPr/>
          </p:nvSpPr>
          <p:spPr>
            <a:xfrm>
              <a:off x="0" y="-57150"/>
              <a:ext cx="471159" cy="869950"/>
            </a:xfrm>
            <a:prstGeom prst="rect">
              <a:avLst/>
            </a:prstGeom>
          </p:spPr>
          <p:txBody>
            <a:bodyPr lIns="46296" tIns="46296" rIns="46296" bIns="46296" rtlCol="0" anchor="ctr"/>
            <a:lstStyle/>
            <a:p>
              <a:pPr algn="ctr">
                <a:lnSpc>
                  <a:spcPts val="3572"/>
                </a:lnSpc>
              </a:pPr>
              <a:endParaRPr/>
            </a:p>
          </p:txBody>
        </p:sp>
      </p:grpSp>
      <p:grpSp>
        <p:nvGrpSpPr>
          <p:cNvPr id="17" name="Group 17"/>
          <p:cNvGrpSpPr/>
          <p:nvPr/>
        </p:nvGrpSpPr>
        <p:grpSpPr>
          <a:xfrm>
            <a:off x="14343780" y="9002408"/>
            <a:ext cx="6131751" cy="2954510"/>
            <a:chOff x="0" y="0"/>
            <a:chExt cx="1205626" cy="580926"/>
          </a:xfrm>
        </p:grpSpPr>
        <p:sp>
          <p:nvSpPr>
            <p:cNvPr id="18" name="Freeform 18"/>
            <p:cNvSpPr/>
            <p:nvPr/>
          </p:nvSpPr>
          <p:spPr>
            <a:xfrm>
              <a:off x="0" y="0"/>
              <a:ext cx="1205626" cy="580926"/>
            </a:xfrm>
            <a:custGeom>
              <a:avLst/>
              <a:gdLst/>
              <a:ahLst/>
              <a:cxnLst/>
              <a:rect l="l" t="t" r="r" b="b"/>
              <a:pathLst>
                <a:path w="1205626" h="580926">
                  <a:moveTo>
                    <a:pt x="1205626" y="24164"/>
                  </a:moveTo>
                  <a:lnTo>
                    <a:pt x="1205626" y="556762"/>
                  </a:lnTo>
                  <a:cubicBezTo>
                    <a:pt x="1205626" y="570108"/>
                    <a:pt x="1194808" y="580926"/>
                    <a:pt x="1181462" y="580926"/>
                  </a:cubicBezTo>
                  <a:lnTo>
                    <a:pt x="24164" y="580926"/>
                  </a:lnTo>
                  <a:cubicBezTo>
                    <a:pt x="17755" y="580926"/>
                    <a:pt x="11609" y="578380"/>
                    <a:pt x="7077" y="573849"/>
                  </a:cubicBezTo>
                  <a:cubicBezTo>
                    <a:pt x="2546" y="569317"/>
                    <a:pt x="0" y="563171"/>
                    <a:pt x="0" y="556762"/>
                  </a:cubicBezTo>
                  <a:lnTo>
                    <a:pt x="0" y="24164"/>
                  </a:lnTo>
                  <a:cubicBezTo>
                    <a:pt x="0" y="10819"/>
                    <a:pt x="10819" y="0"/>
                    <a:pt x="24164" y="0"/>
                  </a:cubicBezTo>
                  <a:lnTo>
                    <a:pt x="1181462" y="0"/>
                  </a:lnTo>
                  <a:cubicBezTo>
                    <a:pt x="1194808" y="0"/>
                    <a:pt x="1205626" y="10819"/>
                    <a:pt x="1205626" y="24164"/>
                  </a:cubicBezTo>
                  <a:close/>
                </a:path>
              </a:pathLst>
            </a:custGeom>
            <a:solidFill>
              <a:srgbClr val="FFFFFF"/>
            </a:solidFill>
          </p:spPr>
          <p:txBody>
            <a:bodyPr/>
            <a:lstStyle/>
            <a:p>
              <a:endParaRPr lang="en-GB"/>
            </a:p>
          </p:txBody>
        </p:sp>
        <p:sp>
          <p:nvSpPr>
            <p:cNvPr id="19" name="TextBox 19"/>
            <p:cNvSpPr txBox="1"/>
            <p:nvPr/>
          </p:nvSpPr>
          <p:spPr>
            <a:xfrm>
              <a:off x="0" y="-57150"/>
              <a:ext cx="1205626" cy="638076"/>
            </a:xfrm>
            <a:prstGeom prst="rect">
              <a:avLst/>
            </a:prstGeom>
          </p:spPr>
          <p:txBody>
            <a:bodyPr lIns="46296" tIns="46296" rIns="46296" bIns="46296" rtlCol="0" anchor="ctr"/>
            <a:lstStyle/>
            <a:p>
              <a:pPr algn="ctr">
                <a:lnSpc>
                  <a:spcPts val="3572"/>
                </a:lnSpc>
              </a:pPr>
              <a:endParaRPr/>
            </a:p>
          </p:txBody>
        </p:sp>
      </p:grpSp>
      <p:grpSp>
        <p:nvGrpSpPr>
          <p:cNvPr id="20" name="Group 20"/>
          <p:cNvGrpSpPr/>
          <p:nvPr/>
        </p:nvGrpSpPr>
        <p:grpSpPr>
          <a:xfrm>
            <a:off x="14606593" y="9182591"/>
            <a:ext cx="5735387" cy="661829"/>
            <a:chOff x="0" y="0"/>
            <a:chExt cx="317500" cy="36638"/>
          </a:xfrm>
        </p:grpSpPr>
        <p:sp>
          <p:nvSpPr>
            <p:cNvPr id="21" name="Freeform 21"/>
            <p:cNvSpPr/>
            <p:nvPr/>
          </p:nvSpPr>
          <p:spPr>
            <a:xfrm>
              <a:off x="0" y="0"/>
              <a:ext cx="317500" cy="36638"/>
            </a:xfrm>
            <a:custGeom>
              <a:avLst/>
              <a:gdLst/>
              <a:ahLst/>
              <a:cxnLst/>
              <a:rect l="l" t="t" r="r" b="b"/>
              <a:pathLst>
                <a:path w="317500" h="36638">
                  <a:moveTo>
                    <a:pt x="18319" y="0"/>
                  </a:moveTo>
                  <a:lnTo>
                    <a:pt x="299181" y="0"/>
                  </a:lnTo>
                  <a:cubicBezTo>
                    <a:pt x="309298" y="0"/>
                    <a:pt x="317500" y="8202"/>
                    <a:pt x="317500" y="18319"/>
                  </a:cubicBezTo>
                  <a:lnTo>
                    <a:pt x="317500" y="18319"/>
                  </a:lnTo>
                  <a:cubicBezTo>
                    <a:pt x="317500" y="28436"/>
                    <a:pt x="309298" y="36638"/>
                    <a:pt x="299181" y="36638"/>
                  </a:cubicBezTo>
                  <a:lnTo>
                    <a:pt x="18319" y="36638"/>
                  </a:lnTo>
                  <a:cubicBezTo>
                    <a:pt x="8202" y="36638"/>
                    <a:pt x="0" y="28436"/>
                    <a:pt x="0" y="18319"/>
                  </a:cubicBezTo>
                  <a:lnTo>
                    <a:pt x="0" y="18319"/>
                  </a:lnTo>
                  <a:cubicBezTo>
                    <a:pt x="0" y="8202"/>
                    <a:pt x="8202" y="0"/>
                    <a:pt x="18319" y="0"/>
                  </a:cubicBezTo>
                  <a:close/>
                </a:path>
              </a:pathLst>
            </a:custGeom>
            <a:solidFill>
              <a:srgbClr val="121915"/>
            </a:solidFill>
          </p:spPr>
          <p:txBody>
            <a:bodyPr/>
            <a:lstStyle/>
            <a:p>
              <a:endParaRPr lang="en-GB"/>
            </a:p>
          </p:txBody>
        </p:sp>
        <p:sp>
          <p:nvSpPr>
            <p:cNvPr id="22" name="TextBox 22"/>
            <p:cNvSpPr txBox="1"/>
            <p:nvPr/>
          </p:nvSpPr>
          <p:spPr>
            <a:xfrm>
              <a:off x="0" y="-57150"/>
              <a:ext cx="317500" cy="93788"/>
            </a:xfrm>
            <a:prstGeom prst="rect">
              <a:avLst/>
            </a:prstGeom>
          </p:spPr>
          <p:txBody>
            <a:bodyPr lIns="46296" tIns="46296" rIns="46296" bIns="46296" rtlCol="0" anchor="ctr"/>
            <a:lstStyle/>
            <a:p>
              <a:pPr algn="ctr">
                <a:lnSpc>
                  <a:spcPts val="3572"/>
                </a:lnSpc>
              </a:pPr>
              <a:endParaRPr/>
            </a:p>
          </p:txBody>
        </p:sp>
      </p:grpSp>
      <p:grpSp>
        <p:nvGrpSpPr>
          <p:cNvPr id="23" name="Group 23"/>
          <p:cNvGrpSpPr/>
          <p:nvPr/>
        </p:nvGrpSpPr>
        <p:grpSpPr>
          <a:xfrm>
            <a:off x="14562350" y="9465929"/>
            <a:ext cx="1175271" cy="2027468"/>
            <a:chOff x="0" y="0"/>
            <a:chExt cx="471159" cy="812800"/>
          </a:xfrm>
        </p:grpSpPr>
        <p:sp>
          <p:nvSpPr>
            <p:cNvPr id="24" name="Freeform 24"/>
            <p:cNvSpPr/>
            <p:nvPr/>
          </p:nvSpPr>
          <p:spPr>
            <a:xfrm>
              <a:off x="0" y="0"/>
              <a:ext cx="471159" cy="812800"/>
            </a:xfrm>
            <a:custGeom>
              <a:avLst/>
              <a:gdLst/>
              <a:ahLst/>
              <a:cxnLst/>
              <a:rect l="l" t="t" r="r" b="b"/>
              <a:pathLst>
                <a:path w="471159" h="812800">
                  <a:moveTo>
                    <a:pt x="219089" y="0"/>
                  </a:moveTo>
                  <a:lnTo>
                    <a:pt x="252070" y="0"/>
                  </a:lnTo>
                  <a:cubicBezTo>
                    <a:pt x="373070" y="0"/>
                    <a:pt x="471159" y="98089"/>
                    <a:pt x="471159" y="219089"/>
                  </a:cubicBezTo>
                  <a:lnTo>
                    <a:pt x="471159" y="593711"/>
                  </a:lnTo>
                  <a:cubicBezTo>
                    <a:pt x="471159" y="651817"/>
                    <a:pt x="448077" y="707543"/>
                    <a:pt x="406989" y="748630"/>
                  </a:cubicBezTo>
                  <a:cubicBezTo>
                    <a:pt x="365902" y="789717"/>
                    <a:pt x="310176" y="812800"/>
                    <a:pt x="252070" y="812800"/>
                  </a:cubicBezTo>
                  <a:lnTo>
                    <a:pt x="219089" y="812800"/>
                  </a:lnTo>
                  <a:cubicBezTo>
                    <a:pt x="160983" y="812800"/>
                    <a:pt x="105257" y="789717"/>
                    <a:pt x="64170" y="748630"/>
                  </a:cubicBezTo>
                  <a:cubicBezTo>
                    <a:pt x="23082" y="707543"/>
                    <a:pt x="0" y="651817"/>
                    <a:pt x="0" y="593711"/>
                  </a:cubicBezTo>
                  <a:lnTo>
                    <a:pt x="0" y="219089"/>
                  </a:lnTo>
                  <a:cubicBezTo>
                    <a:pt x="0" y="160983"/>
                    <a:pt x="23082" y="105257"/>
                    <a:pt x="64170" y="64170"/>
                  </a:cubicBezTo>
                  <a:cubicBezTo>
                    <a:pt x="105257" y="23082"/>
                    <a:pt x="160983" y="0"/>
                    <a:pt x="219089" y="0"/>
                  </a:cubicBezTo>
                  <a:close/>
                </a:path>
              </a:pathLst>
            </a:custGeom>
            <a:solidFill>
              <a:srgbClr val="B5CDC0"/>
            </a:solidFill>
          </p:spPr>
          <p:txBody>
            <a:bodyPr/>
            <a:lstStyle/>
            <a:p>
              <a:endParaRPr lang="en-GB"/>
            </a:p>
          </p:txBody>
        </p:sp>
        <p:sp>
          <p:nvSpPr>
            <p:cNvPr id="25" name="TextBox 25"/>
            <p:cNvSpPr txBox="1"/>
            <p:nvPr/>
          </p:nvSpPr>
          <p:spPr>
            <a:xfrm>
              <a:off x="0" y="-57150"/>
              <a:ext cx="471159" cy="869950"/>
            </a:xfrm>
            <a:prstGeom prst="rect">
              <a:avLst/>
            </a:prstGeom>
          </p:spPr>
          <p:txBody>
            <a:bodyPr lIns="46296" tIns="46296" rIns="46296" bIns="46296" rtlCol="0" anchor="ctr"/>
            <a:lstStyle/>
            <a:p>
              <a:pPr algn="ctr">
                <a:lnSpc>
                  <a:spcPts val="3572"/>
                </a:lnSpc>
              </a:pPr>
              <a:endParaRPr/>
            </a:p>
          </p:txBody>
        </p:sp>
      </p:grpSp>
      <p:grpSp>
        <p:nvGrpSpPr>
          <p:cNvPr id="26" name="Group 26"/>
          <p:cNvGrpSpPr/>
          <p:nvPr/>
        </p:nvGrpSpPr>
        <p:grpSpPr>
          <a:xfrm>
            <a:off x="7412966" y="6154528"/>
            <a:ext cx="6141092" cy="2580388"/>
            <a:chOff x="0" y="0"/>
            <a:chExt cx="1207463" cy="507365"/>
          </a:xfrm>
        </p:grpSpPr>
        <p:sp>
          <p:nvSpPr>
            <p:cNvPr id="27" name="Freeform 27"/>
            <p:cNvSpPr/>
            <p:nvPr/>
          </p:nvSpPr>
          <p:spPr>
            <a:xfrm>
              <a:off x="0" y="0"/>
              <a:ext cx="1207463" cy="507365"/>
            </a:xfrm>
            <a:custGeom>
              <a:avLst/>
              <a:gdLst/>
              <a:ahLst/>
              <a:cxnLst/>
              <a:rect l="l" t="t" r="r" b="b"/>
              <a:pathLst>
                <a:path w="1207463" h="507365">
                  <a:moveTo>
                    <a:pt x="1207463" y="24127"/>
                  </a:moveTo>
                  <a:lnTo>
                    <a:pt x="1207463" y="483238"/>
                  </a:lnTo>
                  <a:cubicBezTo>
                    <a:pt x="1207463" y="489637"/>
                    <a:pt x="1204921" y="495774"/>
                    <a:pt x="1200396" y="500298"/>
                  </a:cubicBezTo>
                  <a:cubicBezTo>
                    <a:pt x="1195871" y="504823"/>
                    <a:pt x="1189735" y="507365"/>
                    <a:pt x="1183336" y="507365"/>
                  </a:cubicBezTo>
                  <a:lnTo>
                    <a:pt x="24127" y="507365"/>
                  </a:lnTo>
                  <a:cubicBezTo>
                    <a:pt x="17728" y="507365"/>
                    <a:pt x="11591" y="504823"/>
                    <a:pt x="7067" y="500298"/>
                  </a:cubicBezTo>
                  <a:cubicBezTo>
                    <a:pt x="2542" y="495774"/>
                    <a:pt x="0" y="489637"/>
                    <a:pt x="0" y="483238"/>
                  </a:cubicBezTo>
                  <a:lnTo>
                    <a:pt x="0" y="24127"/>
                  </a:lnTo>
                  <a:cubicBezTo>
                    <a:pt x="0" y="17728"/>
                    <a:pt x="2542" y="11591"/>
                    <a:pt x="7067" y="7067"/>
                  </a:cubicBezTo>
                  <a:cubicBezTo>
                    <a:pt x="11591" y="2542"/>
                    <a:pt x="17728" y="0"/>
                    <a:pt x="24127" y="0"/>
                  </a:cubicBezTo>
                  <a:lnTo>
                    <a:pt x="1183336" y="0"/>
                  </a:lnTo>
                  <a:cubicBezTo>
                    <a:pt x="1196661" y="0"/>
                    <a:pt x="1207463" y="10802"/>
                    <a:pt x="1207463" y="24127"/>
                  </a:cubicBezTo>
                  <a:close/>
                </a:path>
              </a:pathLst>
            </a:custGeom>
            <a:solidFill>
              <a:srgbClr val="FFFFFF"/>
            </a:solidFill>
          </p:spPr>
          <p:txBody>
            <a:bodyPr/>
            <a:lstStyle/>
            <a:p>
              <a:endParaRPr lang="en-GB"/>
            </a:p>
          </p:txBody>
        </p:sp>
        <p:sp>
          <p:nvSpPr>
            <p:cNvPr id="28" name="TextBox 28"/>
            <p:cNvSpPr txBox="1"/>
            <p:nvPr/>
          </p:nvSpPr>
          <p:spPr>
            <a:xfrm>
              <a:off x="0" y="-57150"/>
              <a:ext cx="1207463" cy="564515"/>
            </a:xfrm>
            <a:prstGeom prst="rect">
              <a:avLst/>
            </a:prstGeom>
          </p:spPr>
          <p:txBody>
            <a:bodyPr lIns="46296" tIns="46296" rIns="46296" bIns="46296" rtlCol="0" anchor="ctr"/>
            <a:lstStyle/>
            <a:p>
              <a:pPr algn="ctr">
                <a:lnSpc>
                  <a:spcPts val="3572"/>
                </a:lnSpc>
              </a:pPr>
              <a:endParaRPr/>
            </a:p>
          </p:txBody>
        </p:sp>
      </p:grpSp>
      <p:grpSp>
        <p:nvGrpSpPr>
          <p:cNvPr id="29" name="Group 29"/>
          <p:cNvGrpSpPr/>
          <p:nvPr/>
        </p:nvGrpSpPr>
        <p:grpSpPr>
          <a:xfrm>
            <a:off x="7610295" y="6430988"/>
            <a:ext cx="5735387" cy="661829"/>
            <a:chOff x="0" y="0"/>
            <a:chExt cx="317500" cy="36638"/>
          </a:xfrm>
        </p:grpSpPr>
        <p:sp>
          <p:nvSpPr>
            <p:cNvPr id="30" name="Freeform 30"/>
            <p:cNvSpPr/>
            <p:nvPr/>
          </p:nvSpPr>
          <p:spPr>
            <a:xfrm>
              <a:off x="0" y="0"/>
              <a:ext cx="317500" cy="36638"/>
            </a:xfrm>
            <a:custGeom>
              <a:avLst/>
              <a:gdLst/>
              <a:ahLst/>
              <a:cxnLst/>
              <a:rect l="l" t="t" r="r" b="b"/>
              <a:pathLst>
                <a:path w="317500" h="36638">
                  <a:moveTo>
                    <a:pt x="18319" y="0"/>
                  </a:moveTo>
                  <a:lnTo>
                    <a:pt x="299181" y="0"/>
                  </a:lnTo>
                  <a:cubicBezTo>
                    <a:pt x="309298" y="0"/>
                    <a:pt x="317500" y="8202"/>
                    <a:pt x="317500" y="18319"/>
                  </a:cubicBezTo>
                  <a:lnTo>
                    <a:pt x="317500" y="18319"/>
                  </a:lnTo>
                  <a:cubicBezTo>
                    <a:pt x="317500" y="28436"/>
                    <a:pt x="309298" y="36638"/>
                    <a:pt x="299181" y="36638"/>
                  </a:cubicBezTo>
                  <a:lnTo>
                    <a:pt x="18319" y="36638"/>
                  </a:lnTo>
                  <a:cubicBezTo>
                    <a:pt x="8202" y="36638"/>
                    <a:pt x="0" y="28436"/>
                    <a:pt x="0" y="18319"/>
                  </a:cubicBezTo>
                  <a:lnTo>
                    <a:pt x="0" y="18319"/>
                  </a:lnTo>
                  <a:cubicBezTo>
                    <a:pt x="0" y="8202"/>
                    <a:pt x="8202" y="0"/>
                    <a:pt x="18319" y="0"/>
                  </a:cubicBezTo>
                  <a:close/>
                </a:path>
              </a:pathLst>
            </a:custGeom>
            <a:solidFill>
              <a:srgbClr val="121915"/>
            </a:solidFill>
          </p:spPr>
          <p:txBody>
            <a:bodyPr/>
            <a:lstStyle/>
            <a:p>
              <a:endParaRPr lang="en-GB"/>
            </a:p>
          </p:txBody>
        </p:sp>
        <p:sp>
          <p:nvSpPr>
            <p:cNvPr id="31" name="TextBox 31"/>
            <p:cNvSpPr txBox="1"/>
            <p:nvPr/>
          </p:nvSpPr>
          <p:spPr>
            <a:xfrm>
              <a:off x="0" y="-57150"/>
              <a:ext cx="317500" cy="93788"/>
            </a:xfrm>
            <a:prstGeom prst="rect">
              <a:avLst/>
            </a:prstGeom>
          </p:spPr>
          <p:txBody>
            <a:bodyPr lIns="46296" tIns="46296" rIns="46296" bIns="46296" rtlCol="0" anchor="ctr"/>
            <a:lstStyle/>
            <a:p>
              <a:pPr algn="ctr">
                <a:lnSpc>
                  <a:spcPts val="3572"/>
                </a:lnSpc>
              </a:pPr>
              <a:endParaRPr/>
            </a:p>
          </p:txBody>
        </p:sp>
      </p:grpSp>
      <p:grpSp>
        <p:nvGrpSpPr>
          <p:cNvPr id="32" name="Group 32"/>
          <p:cNvGrpSpPr/>
          <p:nvPr/>
        </p:nvGrpSpPr>
        <p:grpSpPr>
          <a:xfrm>
            <a:off x="12170412" y="6430988"/>
            <a:ext cx="1175271" cy="2027468"/>
            <a:chOff x="0" y="0"/>
            <a:chExt cx="471159" cy="812800"/>
          </a:xfrm>
        </p:grpSpPr>
        <p:sp>
          <p:nvSpPr>
            <p:cNvPr id="33" name="Freeform 33"/>
            <p:cNvSpPr/>
            <p:nvPr/>
          </p:nvSpPr>
          <p:spPr>
            <a:xfrm>
              <a:off x="0" y="0"/>
              <a:ext cx="471159" cy="812800"/>
            </a:xfrm>
            <a:custGeom>
              <a:avLst/>
              <a:gdLst/>
              <a:ahLst/>
              <a:cxnLst/>
              <a:rect l="l" t="t" r="r" b="b"/>
              <a:pathLst>
                <a:path w="471159" h="812800">
                  <a:moveTo>
                    <a:pt x="219089" y="0"/>
                  </a:moveTo>
                  <a:lnTo>
                    <a:pt x="252070" y="0"/>
                  </a:lnTo>
                  <a:cubicBezTo>
                    <a:pt x="373070" y="0"/>
                    <a:pt x="471159" y="98089"/>
                    <a:pt x="471159" y="219089"/>
                  </a:cubicBezTo>
                  <a:lnTo>
                    <a:pt x="471159" y="593711"/>
                  </a:lnTo>
                  <a:cubicBezTo>
                    <a:pt x="471159" y="651817"/>
                    <a:pt x="448077" y="707543"/>
                    <a:pt x="406989" y="748630"/>
                  </a:cubicBezTo>
                  <a:cubicBezTo>
                    <a:pt x="365902" y="789717"/>
                    <a:pt x="310176" y="812800"/>
                    <a:pt x="252070" y="812800"/>
                  </a:cubicBezTo>
                  <a:lnTo>
                    <a:pt x="219089" y="812800"/>
                  </a:lnTo>
                  <a:cubicBezTo>
                    <a:pt x="160983" y="812800"/>
                    <a:pt x="105257" y="789717"/>
                    <a:pt x="64170" y="748630"/>
                  </a:cubicBezTo>
                  <a:cubicBezTo>
                    <a:pt x="23082" y="707543"/>
                    <a:pt x="0" y="651817"/>
                    <a:pt x="0" y="593711"/>
                  </a:cubicBezTo>
                  <a:lnTo>
                    <a:pt x="0" y="219089"/>
                  </a:lnTo>
                  <a:cubicBezTo>
                    <a:pt x="0" y="160983"/>
                    <a:pt x="23082" y="105257"/>
                    <a:pt x="64170" y="64170"/>
                  </a:cubicBezTo>
                  <a:cubicBezTo>
                    <a:pt x="105257" y="23082"/>
                    <a:pt x="160983" y="0"/>
                    <a:pt x="219089" y="0"/>
                  </a:cubicBezTo>
                  <a:close/>
                </a:path>
              </a:pathLst>
            </a:custGeom>
            <a:solidFill>
              <a:srgbClr val="B5CDC0"/>
            </a:solidFill>
          </p:spPr>
          <p:txBody>
            <a:bodyPr/>
            <a:lstStyle/>
            <a:p>
              <a:endParaRPr lang="en-GB"/>
            </a:p>
          </p:txBody>
        </p:sp>
        <p:sp>
          <p:nvSpPr>
            <p:cNvPr id="34" name="TextBox 34"/>
            <p:cNvSpPr txBox="1"/>
            <p:nvPr/>
          </p:nvSpPr>
          <p:spPr>
            <a:xfrm>
              <a:off x="0" y="-57150"/>
              <a:ext cx="471159" cy="869950"/>
            </a:xfrm>
            <a:prstGeom prst="rect">
              <a:avLst/>
            </a:prstGeom>
          </p:spPr>
          <p:txBody>
            <a:bodyPr lIns="46296" tIns="46296" rIns="46296" bIns="46296" rtlCol="0" anchor="ctr"/>
            <a:lstStyle/>
            <a:p>
              <a:pPr algn="ctr">
                <a:lnSpc>
                  <a:spcPts val="3572"/>
                </a:lnSpc>
              </a:pPr>
              <a:endParaRPr/>
            </a:p>
          </p:txBody>
        </p:sp>
      </p:grpSp>
      <p:grpSp>
        <p:nvGrpSpPr>
          <p:cNvPr id="35" name="Group 35"/>
          <p:cNvGrpSpPr/>
          <p:nvPr/>
        </p:nvGrpSpPr>
        <p:grpSpPr>
          <a:xfrm>
            <a:off x="14344633" y="6180456"/>
            <a:ext cx="6141092" cy="2580388"/>
            <a:chOff x="0" y="0"/>
            <a:chExt cx="1207463" cy="507365"/>
          </a:xfrm>
        </p:grpSpPr>
        <p:sp>
          <p:nvSpPr>
            <p:cNvPr id="36" name="Freeform 36"/>
            <p:cNvSpPr/>
            <p:nvPr/>
          </p:nvSpPr>
          <p:spPr>
            <a:xfrm>
              <a:off x="0" y="0"/>
              <a:ext cx="1207463" cy="507365"/>
            </a:xfrm>
            <a:custGeom>
              <a:avLst/>
              <a:gdLst/>
              <a:ahLst/>
              <a:cxnLst/>
              <a:rect l="l" t="t" r="r" b="b"/>
              <a:pathLst>
                <a:path w="1207463" h="507365">
                  <a:moveTo>
                    <a:pt x="1207463" y="24127"/>
                  </a:moveTo>
                  <a:lnTo>
                    <a:pt x="1207463" y="483238"/>
                  </a:lnTo>
                  <a:cubicBezTo>
                    <a:pt x="1207463" y="489637"/>
                    <a:pt x="1204921" y="495774"/>
                    <a:pt x="1200396" y="500298"/>
                  </a:cubicBezTo>
                  <a:cubicBezTo>
                    <a:pt x="1195871" y="504823"/>
                    <a:pt x="1189735" y="507365"/>
                    <a:pt x="1183336" y="507365"/>
                  </a:cubicBezTo>
                  <a:lnTo>
                    <a:pt x="24127" y="507365"/>
                  </a:lnTo>
                  <a:cubicBezTo>
                    <a:pt x="17728" y="507365"/>
                    <a:pt x="11591" y="504823"/>
                    <a:pt x="7067" y="500298"/>
                  </a:cubicBezTo>
                  <a:cubicBezTo>
                    <a:pt x="2542" y="495774"/>
                    <a:pt x="0" y="489637"/>
                    <a:pt x="0" y="483238"/>
                  </a:cubicBezTo>
                  <a:lnTo>
                    <a:pt x="0" y="24127"/>
                  </a:lnTo>
                  <a:cubicBezTo>
                    <a:pt x="0" y="17728"/>
                    <a:pt x="2542" y="11591"/>
                    <a:pt x="7067" y="7067"/>
                  </a:cubicBezTo>
                  <a:cubicBezTo>
                    <a:pt x="11591" y="2542"/>
                    <a:pt x="17728" y="0"/>
                    <a:pt x="24127" y="0"/>
                  </a:cubicBezTo>
                  <a:lnTo>
                    <a:pt x="1183336" y="0"/>
                  </a:lnTo>
                  <a:cubicBezTo>
                    <a:pt x="1196661" y="0"/>
                    <a:pt x="1207463" y="10802"/>
                    <a:pt x="1207463" y="24127"/>
                  </a:cubicBezTo>
                  <a:close/>
                </a:path>
              </a:pathLst>
            </a:custGeom>
            <a:solidFill>
              <a:srgbClr val="FFFFFF"/>
            </a:solidFill>
          </p:spPr>
          <p:txBody>
            <a:bodyPr/>
            <a:lstStyle/>
            <a:p>
              <a:endParaRPr lang="en-GB"/>
            </a:p>
          </p:txBody>
        </p:sp>
        <p:sp>
          <p:nvSpPr>
            <p:cNvPr id="37" name="TextBox 37"/>
            <p:cNvSpPr txBox="1"/>
            <p:nvPr/>
          </p:nvSpPr>
          <p:spPr>
            <a:xfrm>
              <a:off x="0" y="-57150"/>
              <a:ext cx="1207463" cy="564515"/>
            </a:xfrm>
            <a:prstGeom prst="rect">
              <a:avLst/>
            </a:prstGeom>
          </p:spPr>
          <p:txBody>
            <a:bodyPr lIns="46296" tIns="46296" rIns="46296" bIns="46296" rtlCol="0" anchor="ctr"/>
            <a:lstStyle/>
            <a:p>
              <a:pPr algn="ctr">
                <a:lnSpc>
                  <a:spcPts val="3572"/>
                </a:lnSpc>
              </a:pPr>
              <a:endParaRPr/>
            </a:p>
          </p:txBody>
        </p:sp>
      </p:grpSp>
      <p:grpSp>
        <p:nvGrpSpPr>
          <p:cNvPr id="38" name="Group 38"/>
          <p:cNvGrpSpPr/>
          <p:nvPr/>
        </p:nvGrpSpPr>
        <p:grpSpPr>
          <a:xfrm>
            <a:off x="14541962" y="6456916"/>
            <a:ext cx="5735387" cy="661829"/>
            <a:chOff x="0" y="0"/>
            <a:chExt cx="317500" cy="36638"/>
          </a:xfrm>
        </p:grpSpPr>
        <p:sp>
          <p:nvSpPr>
            <p:cNvPr id="39" name="Freeform 39"/>
            <p:cNvSpPr/>
            <p:nvPr/>
          </p:nvSpPr>
          <p:spPr>
            <a:xfrm>
              <a:off x="0" y="0"/>
              <a:ext cx="317500" cy="36638"/>
            </a:xfrm>
            <a:custGeom>
              <a:avLst/>
              <a:gdLst/>
              <a:ahLst/>
              <a:cxnLst/>
              <a:rect l="l" t="t" r="r" b="b"/>
              <a:pathLst>
                <a:path w="317500" h="36638">
                  <a:moveTo>
                    <a:pt x="18319" y="0"/>
                  </a:moveTo>
                  <a:lnTo>
                    <a:pt x="299181" y="0"/>
                  </a:lnTo>
                  <a:cubicBezTo>
                    <a:pt x="309298" y="0"/>
                    <a:pt x="317500" y="8202"/>
                    <a:pt x="317500" y="18319"/>
                  </a:cubicBezTo>
                  <a:lnTo>
                    <a:pt x="317500" y="18319"/>
                  </a:lnTo>
                  <a:cubicBezTo>
                    <a:pt x="317500" y="28436"/>
                    <a:pt x="309298" y="36638"/>
                    <a:pt x="299181" y="36638"/>
                  </a:cubicBezTo>
                  <a:lnTo>
                    <a:pt x="18319" y="36638"/>
                  </a:lnTo>
                  <a:cubicBezTo>
                    <a:pt x="8202" y="36638"/>
                    <a:pt x="0" y="28436"/>
                    <a:pt x="0" y="18319"/>
                  </a:cubicBezTo>
                  <a:lnTo>
                    <a:pt x="0" y="18319"/>
                  </a:lnTo>
                  <a:cubicBezTo>
                    <a:pt x="0" y="8202"/>
                    <a:pt x="8202" y="0"/>
                    <a:pt x="18319" y="0"/>
                  </a:cubicBezTo>
                  <a:close/>
                </a:path>
              </a:pathLst>
            </a:custGeom>
            <a:solidFill>
              <a:srgbClr val="121915"/>
            </a:solidFill>
          </p:spPr>
          <p:txBody>
            <a:bodyPr/>
            <a:lstStyle/>
            <a:p>
              <a:endParaRPr lang="en-GB"/>
            </a:p>
          </p:txBody>
        </p:sp>
        <p:sp>
          <p:nvSpPr>
            <p:cNvPr id="40" name="TextBox 40"/>
            <p:cNvSpPr txBox="1"/>
            <p:nvPr/>
          </p:nvSpPr>
          <p:spPr>
            <a:xfrm>
              <a:off x="0" y="-57150"/>
              <a:ext cx="317500" cy="93788"/>
            </a:xfrm>
            <a:prstGeom prst="rect">
              <a:avLst/>
            </a:prstGeom>
          </p:spPr>
          <p:txBody>
            <a:bodyPr lIns="46296" tIns="46296" rIns="46296" bIns="46296" rtlCol="0" anchor="ctr"/>
            <a:lstStyle/>
            <a:p>
              <a:pPr algn="ctr">
                <a:lnSpc>
                  <a:spcPts val="3572"/>
                </a:lnSpc>
              </a:pPr>
              <a:endParaRPr/>
            </a:p>
          </p:txBody>
        </p:sp>
      </p:grpSp>
      <p:grpSp>
        <p:nvGrpSpPr>
          <p:cNvPr id="41" name="Group 41"/>
          <p:cNvGrpSpPr/>
          <p:nvPr/>
        </p:nvGrpSpPr>
        <p:grpSpPr>
          <a:xfrm>
            <a:off x="19102079" y="6456916"/>
            <a:ext cx="1175271" cy="2027468"/>
            <a:chOff x="0" y="0"/>
            <a:chExt cx="471159" cy="812800"/>
          </a:xfrm>
        </p:grpSpPr>
        <p:sp>
          <p:nvSpPr>
            <p:cNvPr id="42" name="Freeform 42"/>
            <p:cNvSpPr/>
            <p:nvPr/>
          </p:nvSpPr>
          <p:spPr>
            <a:xfrm>
              <a:off x="0" y="0"/>
              <a:ext cx="471159" cy="812800"/>
            </a:xfrm>
            <a:custGeom>
              <a:avLst/>
              <a:gdLst/>
              <a:ahLst/>
              <a:cxnLst/>
              <a:rect l="l" t="t" r="r" b="b"/>
              <a:pathLst>
                <a:path w="471159" h="812800">
                  <a:moveTo>
                    <a:pt x="219089" y="0"/>
                  </a:moveTo>
                  <a:lnTo>
                    <a:pt x="252070" y="0"/>
                  </a:lnTo>
                  <a:cubicBezTo>
                    <a:pt x="373070" y="0"/>
                    <a:pt x="471159" y="98089"/>
                    <a:pt x="471159" y="219089"/>
                  </a:cubicBezTo>
                  <a:lnTo>
                    <a:pt x="471159" y="593711"/>
                  </a:lnTo>
                  <a:cubicBezTo>
                    <a:pt x="471159" y="651817"/>
                    <a:pt x="448077" y="707543"/>
                    <a:pt x="406989" y="748630"/>
                  </a:cubicBezTo>
                  <a:cubicBezTo>
                    <a:pt x="365902" y="789717"/>
                    <a:pt x="310176" y="812800"/>
                    <a:pt x="252070" y="812800"/>
                  </a:cubicBezTo>
                  <a:lnTo>
                    <a:pt x="219089" y="812800"/>
                  </a:lnTo>
                  <a:cubicBezTo>
                    <a:pt x="160983" y="812800"/>
                    <a:pt x="105257" y="789717"/>
                    <a:pt x="64170" y="748630"/>
                  </a:cubicBezTo>
                  <a:cubicBezTo>
                    <a:pt x="23082" y="707543"/>
                    <a:pt x="0" y="651817"/>
                    <a:pt x="0" y="593711"/>
                  </a:cubicBezTo>
                  <a:lnTo>
                    <a:pt x="0" y="219089"/>
                  </a:lnTo>
                  <a:cubicBezTo>
                    <a:pt x="0" y="160983"/>
                    <a:pt x="23082" y="105257"/>
                    <a:pt x="64170" y="64170"/>
                  </a:cubicBezTo>
                  <a:cubicBezTo>
                    <a:pt x="105257" y="23082"/>
                    <a:pt x="160983" y="0"/>
                    <a:pt x="219089" y="0"/>
                  </a:cubicBezTo>
                  <a:close/>
                </a:path>
              </a:pathLst>
            </a:custGeom>
            <a:solidFill>
              <a:srgbClr val="B5CDC0"/>
            </a:solidFill>
          </p:spPr>
          <p:txBody>
            <a:bodyPr/>
            <a:lstStyle/>
            <a:p>
              <a:endParaRPr lang="en-GB"/>
            </a:p>
          </p:txBody>
        </p:sp>
        <p:sp>
          <p:nvSpPr>
            <p:cNvPr id="43" name="TextBox 43"/>
            <p:cNvSpPr txBox="1"/>
            <p:nvPr/>
          </p:nvSpPr>
          <p:spPr>
            <a:xfrm>
              <a:off x="0" y="-57150"/>
              <a:ext cx="471159" cy="869950"/>
            </a:xfrm>
            <a:prstGeom prst="rect">
              <a:avLst/>
            </a:prstGeom>
          </p:spPr>
          <p:txBody>
            <a:bodyPr lIns="46296" tIns="46296" rIns="46296" bIns="46296" rtlCol="0" anchor="ctr"/>
            <a:lstStyle/>
            <a:p>
              <a:pPr algn="ctr">
                <a:lnSpc>
                  <a:spcPts val="3572"/>
                </a:lnSpc>
              </a:pPr>
              <a:endParaRPr/>
            </a:p>
          </p:txBody>
        </p:sp>
      </p:grpSp>
      <p:grpSp>
        <p:nvGrpSpPr>
          <p:cNvPr id="44" name="Group 44"/>
          <p:cNvGrpSpPr/>
          <p:nvPr/>
        </p:nvGrpSpPr>
        <p:grpSpPr>
          <a:xfrm>
            <a:off x="7412966" y="9115916"/>
            <a:ext cx="6141092" cy="2580388"/>
            <a:chOff x="0" y="0"/>
            <a:chExt cx="1207463" cy="507365"/>
          </a:xfrm>
        </p:grpSpPr>
        <p:sp>
          <p:nvSpPr>
            <p:cNvPr id="45" name="Freeform 45"/>
            <p:cNvSpPr/>
            <p:nvPr/>
          </p:nvSpPr>
          <p:spPr>
            <a:xfrm>
              <a:off x="0" y="0"/>
              <a:ext cx="1207463" cy="507365"/>
            </a:xfrm>
            <a:custGeom>
              <a:avLst/>
              <a:gdLst/>
              <a:ahLst/>
              <a:cxnLst/>
              <a:rect l="l" t="t" r="r" b="b"/>
              <a:pathLst>
                <a:path w="1207463" h="507365">
                  <a:moveTo>
                    <a:pt x="1207463" y="24127"/>
                  </a:moveTo>
                  <a:lnTo>
                    <a:pt x="1207463" y="483238"/>
                  </a:lnTo>
                  <a:cubicBezTo>
                    <a:pt x="1207463" y="489637"/>
                    <a:pt x="1204921" y="495774"/>
                    <a:pt x="1200396" y="500298"/>
                  </a:cubicBezTo>
                  <a:cubicBezTo>
                    <a:pt x="1195871" y="504823"/>
                    <a:pt x="1189735" y="507365"/>
                    <a:pt x="1183336" y="507365"/>
                  </a:cubicBezTo>
                  <a:lnTo>
                    <a:pt x="24127" y="507365"/>
                  </a:lnTo>
                  <a:cubicBezTo>
                    <a:pt x="17728" y="507365"/>
                    <a:pt x="11591" y="504823"/>
                    <a:pt x="7067" y="500298"/>
                  </a:cubicBezTo>
                  <a:cubicBezTo>
                    <a:pt x="2542" y="495774"/>
                    <a:pt x="0" y="489637"/>
                    <a:pt x="0" y="483238"/>
                  </a:cubicBezTo>
                  <a:lnTo>
                    <a:pt x="0" y="24127"/>
                  </a:lnTo>
                  <a:cubicBezTo>
                    <a:pt x="0" y="17728"/>
                    <a:pt x="2542" y="11591"/>
                    <a:pt x="7067" y="7067"/>
                  </a:cubicBezTo>
                  <a:cubicBezTo>
                    <a:pt x="11591" y="2542"/>
                    <a:pt x="17728" y="0"/>
                    <a:pt x="24127" y="0"/>
                  </a:cubicBezTo>
                  <a:lnTo>
                    <a:pt x="1183336" y="0"/>
                  </a:lnTo>
                  <a:cubicBezTo>
                    <a:pt x="1196661" y="0"/>
                    <a:pt x="1207463" y="10802"/>
                    <a:pt x="1207463" y="24127"/>
                  </a:cubicBezTo>
                  <a:close/>
                </a:path>
              </a:pathLst>
            </a:custGeom>
            <a:solidFill>
              <a:srgbClr val="FFFFFF"/>
            </a:solidFill>
          </p:spPr>
          <p:txBody>
            <a:bodyPr/>
            <a:lstStyle/>
            <a:p>
              <a:endParaRPr lang="en-GB"/>
            </a:p>
          </p:txBody>
        </p:sp>
        <p:sp>
          <p:nvSpPr>
            <p:cNvPr id="46" name="TextBox 46"/>
            <p:cNvSpPr txBox="1"/>
            <p:nvPr/>
          </p:nvSpPr>
          <p:spPr>
            <a:xfrm>
              <a:off x="0" y="-57150"/>
              <a:ext cx="1207463" cy="564515"/>
            </a:xfrm>
            <a:prstGeom prst="rect">
              <a:avLst/>
            </a:prstGeom>
          </p:spPr>
          <p:txBody>
            <a:bodyPr lIns="46296" tIns="46296" rIns="46296" bIns="46296" rtlCol="0" anchor="ctr"/>
            <a:lstStyle/>
            <a:p>
              <a:pPr algn="ctr">
                <a:lnSpc>
                  <a:spcPts val="3572"/>
                </a:lnSpc>
              </a:pPr>
              <a:endParaRPr/>
            </a:p>
          </p:txBody>
        </p:sp>
      </p:grpSp>
      <p:grpSp>
        <p:nvGrpSpPr>
          <p:cNvPr id="47" name="Group 47"/>
          <p:cNvGrpSpPr/>
          <p:nvPr/>
        </p:nvGrpSpPr>
        <p:grpSpPr>
          <a:xfrm>
            <a:off x="7610295" y="9392376"/>
            <a:ext cx="5735387" cy="661829"/>
            <a:chOff x="0" y="0"/>
            <a:chExt cx="317500" cy="36638"/>
          </a:xfrm>
        </p:grpSpPr>
        <p:sp>
          <p:nvSpPr>
            <p:cNvPr id="48" name="Freeform 48"/>
            <p:cNvSpPr/>
            <p:nvPr/>
          </p:nvSpPr>
          <p:spPr>
            <a:xfrm>
              <a:off x="0" y="0"/>
              <a:ext cx="317500" cy="36638"/>
            </a:xfrm>
            <a:custGeom>
              <a:avLst/>
              <a:gdLst/>
              <a:ahLst/>
              <a:cxnLst/>
              <a:rect l="l" t="t" r="r" b="b"/>
              <a:pathLst>
                <a:path w="317500" h="36638">
                  <a:moveTo>
                    <a:pt x="18319" y="0"/>
                  </a:moveTo>
                  <a:lnTo>
                    <a:pt x="299181" y="0"/>
                  </a:lnTo>
                  <a:cubicBezTo>
                    <a:pt x="309298" y="0"/>
                    <a:pt x="317500" y="8202"/>
                    <a:pt x="317500" y="18319"/>
                  </a:cubicBezTo>
                  <a:lnTo>
                    <a:pt x="317500" y="18319"/>
                  </a:lnTo>
                  <a:cubicBezTo>
                    <a:pt x="317500" y="28436"/>
                    <a:pt x="309298" y="36638"/>
                    <a:pt x="299181" y="36638"/>
                  </a:cubicBezTo>
                  <a:lnTo>
                    <a:pt x="18319" y="36638"/>
                  </a:lnTo>
                  <a:cubicBezTo>
                    <a:pt x="8202" y="36638"/>
                    <a:pt x="0" y="28436"/>
                    <a:pt x="0" y="18319"/>
                  </a:cubicBezTo>
                  <a:lnTo>
                    <a:pt x="0" y="18319"/>
                  </a:lnTo>
                  <a:cubicBezTo>
                    <a:pt x="0" y="8202"/>
                    <a:pt x="8202" y="0"/>
                    <a:pt x="18319" y="0"/>
                  </a:cubicBezTo>
                  <a:close/>
                </a:path>
              </a:pathLst>
            </a:custGeom>
            <a:solidFill>
              <a:srgbClr val="121915"/>
            </a:solidFill>
          </p:spPr>
          <p:txBody>
            <a:bodyPr/>
            <a:lstStyle/>
            <a:p>
              <a:endParaRPr lang="en-GB"/>
            </a:p>
          </p:txBody>
        </p:sp>
        <p:sp>
          <p:nvSpPr>
            <p:cNvPr id="49" name="TextBox 49"/>
            <p:cNvSpPr txBox="1"/>
            <p:nvPr/>
          </p:nvSpPr>
          <p:spPr>
            <a:xfrm>
              <a:off x="0" y="-57150"/>
              <a:ext cx="317500" cy="93788"/>
            </a:xfrm>
            <a:prstGeom prst="rect">
              <a:avLst/>
            </a:prstGeom>
          </p:spPr>
          <p:txBody>
            <a:bodyPr lIns="46296" tIns="46296" rIns="46296" bIns="46296" rtlCol="0" anchor="ctr"/>
            <a:lstStyle/>
            <a:p>
              <a:pPr algn="ctr">
                <a:lnSpc>
                  <a:spcPts val="3572"/>
                </a:lnSpc>
              </a:pPr>
              <a:endParaRPr/>
            </a:p>
          </p:txBody>
        </p:sp>
      </p:grpSp>
      <p:grpSp>
        <p:nvGrpSpPr>
          <p:cNvPr id="50" name="Group 50"/>
          <p:cNvGrpSpPr/>
          <p:nvPr/>
        </p:nvGrpSpPr>
        <p:grpSpPr>
          <a:xfrm>
            <a:off x="12170412" y="9392376"/>
            <a:ext cx="1175271" cy="2027468"/>
            <a:chOff x="0" y="0"/>
            <a:chExt cx="471159" cy="812800"/>
          </a:xfrm>
        </p:grpSpPr>
        <p:sp>
          <p:nvSpPr>
            <p:cNvPr id="51" name="Freeform 51"/>
            <p:cNvSpPr/>
            <p:nvPr/>
          </p:nvSpPr>
          <p:spPr>
            <a:xfrm>
              <a:off x="0" y="0"/>
              <a:ext cx="471159" cy="812800"/>
            </a:xfrm>
            <a:custGeom>
              <a:avLst/>
              <a:gdLst/>
              <a:ahLst/>
              <a:cxnLst/>
              <a:rect l="l" t="t" r="r" b="b"/>
              <a:pathLst>
                <a:path w="471159" h="812800">
                  <a:moveTo>
                    <a:pt x="219089" y="0"/>
                  </a:moveTo>
                  <a:lnTo>
                    <a:pt x="252070" y="0"/>
                  </a:lnTo>
                  <a:cubicBezTo>
                    <a:pt x="373070" y="0"/>
                    <a:pt x="471159" y="98089"/>
                    <a:pt x="471159" y="219089"/>
                  </a:cubicBezTo>
                  <a:lnTo>
                    <a:pt x="471159" y="593711"/>
                  </a:lnTo>
                  <a:cubicBezTo>
                    <a:pt x="471159" y="651817"/>
                    <a:pt x="448077" y="707543"/>
                    <a:pt x="406989" y="748630"/>
                  </a:cubicBezTo>
                  <a:cubicBezTo>
                    <a:pt x="365902" y="789717"/>
                    <a:pt x="310176" y="812800"/>
                    <a:pt x="252070" y="812800"/>
                  </a:cubicBezTo>
                  <a:lnTo>
                    <a:pt x="219089" y="812800"/>
                  </a:lnTo>
                  <a:cubicBezTo>
                    <a:pt x="160983" y="812800"/>
                    <a:pt x="105257" y="789717"/>
                    <a:pt x="64170" y="748630"/>
                  </a:cubicBezTo>
                  <a:cubicBezTo>
                    <a:pt x="23082" y="707543"/>
                    <a:pt x="0" y="651817"/>
                    <a:pt x="0" y="593711"/>
                  </a:cubicBezTo>
                  <a:lnTo>
                    <a:pt x="0" y="219089"/>
                  </a:lnTo>
                  <a:cubicBezTo>
                    <a:pt x="0" y="160983"/>
                    <a:pt x="23082" y="105257"/>
                    <a:pt x="64170" y="64170"/>
                  </a:cubicBezTo>
                  <a:cubicBezTo>
                    <a:pt x="105257" y="23082"/>
                    <a:pt x="160983" y="0"/>
                    <a:pt x="219089" y="0"/>
                  </a:cubicBezTo>
                  <a:close/>
                </a:path>
              </a:pathLst>
            </a:custGeom>
            <a:solidFill>
              <a:srgbClr val="B5CDC0"/>
            </a:solidFill>
          </p:spPr>
          <p:txBody>
            <a:bodyPr/>
            <a:lstStyle/>
            <a:p>
              <a:endParaRPr lang="en-GB"/>
            </a:p>
          </p:txBody>
        </p:sp>
        <p:sp>
          <p:nvSpPr>
            <p:cNvPr id="52" name="TextBox 52"/>
            <p:cNvSpPr txBox="1"/>
            <p:nvPr/>
          </p:nvSpPr>
          <p:spPr>
            <a:xfrm>
              <a:off x="0" y="-57150"/>
              <a:ext cx="471159" cy="869950"/>
            </a:xfrm>
            <a:prstGeom prst="rect">
              <a:avLst/>
            </a:prstGeom>
          </p:spPr>
          <p:txBody>
            <a:bodyPr lIns="46296" tIns="46296" rIns="46296" bIns="46296" rtlCol="0" anchor="ctr"/>
            <a:lstStyle/>
            <a:p>
              <a:pPr algn="ctr">
                <a:lnSpc>
                  <a:spcPts val="3572"/>
                </a:lnSpc>
              </a:pPr>
              <a:endParaRPr/>
            </a:p>
          </p:txBody>
        </p:sp>
      </p:grpSp>
      <p:sp>
        <p:nvSpPr>
          <p:cNvPr id="53" name="Freeform 53"/>
          <p:cNvSpPr/>
          <p:nvPr/>
        </p:nvSpPr>
        <p:spPr>
          <a:xfrm>
            <a:off x="651128" y="6778569"/>
            <a:ext cx="1115366" cy="1054528"/>
          </a:xfrm>
          <a:custGeom>
            <a:avLst/>
            <a:gdLst/>
            <a:ahLst/>
            <a:cxnLst/>
            <a:rect l="l" t="t" r="r" b="b"/>
            <a:pathLst>
              <a:path w="1115366" h="1054528">
                <a:moveTo>
                  <a:pt x="0" y="0"/>
                </a:moveTo>
                <a:lnTo>
                  <a:pt x="1115366" y="0"/>
                </a:lnTo>
                <a:lnTo>
                  <a:pt x="1115366" y="1054528"/>
                </a:lnTo>
                <a:lnTo>
                  <a:pt x="0" y="1054528"/>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GB"/>
          </a:p>
        </p:txBody>
      </p:sp>
      <p:grpSp>
        <p:nvGrpSpPr>
          <p:cNvPr id="54" name="Group 54"/>
          <p:cNvGrpSpPr/>
          <p:nvPr/>
        </p:nvGrpSpPr>
        <p:grpSpPr>
          <a:xfrm>
            <a:off x="545521" y="3190493"/>
            <a:ext cx="6131751" cy="2580388"/>
            <a:chOff x="0" y="0"/>
            <a:chExt cx="1205626" cy="507365"/>
          </a:xfrm>
        </p:grpSpPr>
        <p:sp>
          <p:nvSpPr>
            <p:cNvPr id="55" name="Freeform 55"/>
            <p:cNvSpPr/>
            <p:nvPr/>
          </p:nvSpPr>
          <p:spPr>
            <a:xfrm>
              <a:off x="0" y="0"/>
              <a:ext cx="1205626" cy="507365"/>
            </a:xfrm>
            <a:custGeom>
              <a:avLst/>
              <a:gdLst/>
              <a:ahLst/>
              <a:cxnLst/>
              <a:rect l="l" t="t" r="r" b="b"/>
              <a:pathLst>
                <a:path w="1205626" h="507365">
                  <a:moveTo>
                    <a:pt x="1205626" y="24164"/>
                  </a:moveTo>
                  <a:lnTo>
                    <a:pt x="1205626" y="483201"/>
                  </a:lnTo>
                  <a:cubicBezTo>
                    <a:pt x="1205626" y="496546"/>
                    <a:pt x="1194808" y="507365"/>
                    <a:pt x="1181462" y="507365"/>
                  </a:cubicBezTo>
                  <a:lnTo>
                    <a:pt x="24164" y="507365"/>
                  </a:lnTo>
                  <a:cubicBezTo>
                    <a:pt x="17755" y="507365"/>
                    <a:pt x="11609" y="504819"/>
                    <a:pt x="7077" y="500288"/>
                  </a:cubicBezTo>
                  <a:cubicBezTo>
                    <a:pt x="2546" y="495756"/>
                    <a:pt x="0" y="489610"/>
                    <a:pt x="0" y="483201"/>
                  </a:cubicBezTo>
                  <a:lnTo>
                    <a:pt x="0" y="24164"/>
                  </a:lnTo>
                  <a:cubicBezTo>
                    <a:pt x="0" y="10819"/>
                    <a:pt x="10819" y="0"/>
                    <a:pt x="24164" y="0"/>
                  </a:cubicBezTo>
                  <a:lnTo>
                    <a:pt x="1181462" y="0"/>
                  </a:lnTo>
                  <a:cubicBezTo>
                    <a:pt x="1194808" y="0"/>
                    <a:pt x="1205626" y="10819"/>
                    <a:pt x="1205626" y="24164"/>
                  </a:cubicBezTo>
                  <a:close/>
                </a:path>
              </a:pathLst>
            </a:custGeom>
            <a:solidFill>
              <a:srgbClr val="FFFFFF"/>
            </a:solidFill>
          </p:spPr>
          <p:txBody>
            <a:bodyPr/>
            <a:lstStyle/>
            <a:p>
              <a:endParaRPr lang="en-GB"/>
            </a:p>
          </p:txBody>
        </p:sp>
        <p:sp>
          <p:nvSpPr>
            <p:cNvPr id="56" name="TextBox 56"/>
            <p:cNvSpPr txBox="1"/>
            <p:nvPr/>
          </p:nvSpPr>
          <p:spPr>
            <a:xfrm>
              <a:off x="0" y="-57150"/>
              <a:ext cx="1205626" cy="564515"/>
            </a:xfrm>
            <a:prstGeom prst="rect">
              <a:avLst/>
            </a:prstGeom>
          </p:spPr>
          <p:txBody>
            <a:bodyPr lIns="46296" tIns="46296" rIns="46296" bIns="46296" rtlCol="0" anchor="ctr"/>
            <a:lstStyle/>
            <a:p>
              <a:pPr algn="ctr">
                <a:lnSpc>
                  <a:spcPts val="3572"/>
                </a:lnSpc>
              </a:pPr>
              <a:endParaRPr/>
            </a:p>
          </p:txBody>
        </p:sp>
      </p:grpSp>
      <p:grpSp>
        <p:nvGrpSpPr>
          <p:cNvPr id="57" name="Group 57"/>
          <p:cNvGrpSpPr/>
          <p:nvPr/>
        </p:nvGrpSpPr>
        <p:grpSpPr>
          <a:xfrm>
            <a:off x="882961" y="3466953"/>
            <a:ext cx="5735387" cy="661829"/>
            <a:chOff x="0" y="0"/>
            <a:chExt cx="317500" cy="36638"/>
          </a:xfrm>
        </p:grpSpPr>
        <p:sp>
          <p:nvSpPr>
            <p:cNvPr id="58" name="Freeform 58"/>
            <p:cNvSpPr/>
            <p:nvPr/>
          </p:nvSpPr>
          <p:spPr>
            <a:xfrm>
              <a:off x="0" y="0"/>
              <a:ext cx="317500" cy="36638"/>
            </a:xfrm>
            <a:custGeom>
              <a:avLst/>
              <a:gdLst/>
              <a:ahLst/>
              <a:cxnLst/>
              <a:rect l="l" t="t" r="r" b="b"/>
              <a:pathLst>
                <a:path w="317500" h="36638">
                  <a:moveTo>
                    <a:pt x="18319" y="0"/>
                  </a:moveTo>
                  <a:lnTo>
                    <a:pt x="299181" y="0"/>
                  </a:lnTo>
                  <a:cubicBezTo>
                    <a:pt x="309298" y="0"/>
                    <a:pt x="317500" y="8202"/>
                    <a:pt x="317500" y="18319"/>
                  </a:cubicBezTo>
                  <a:lnTo>
                    <a:pt x="317500" y="18319"/>
                  </a:lnTo>
                  <a:cubicBezTo>
                    <a:pt x="317500" y="28436"/>
                    <a:pt x="309298" y="36638"/>
                    <a:pt x="299181" y="36638"/>
                  </a:cubicBezTo>
                  <a:lnTo>
                    <a:pt x="18319" y="36638"/>
                  </a:lnTo>
                  <a:cubicBezTo>
                    <a:pt x="8202" y="36638"/>
                    <a:pt x="0" y="28436"/>
                    <a:pt x="0" y="18319"/>
                  </a:cubicBezTo>
                  <a:lnTo>
                    <a:pt x="0" y="18319"/>
                  </a:lnTo>
                  <a:cubicBezTo>
                    <a:pt x="0" y="8202"/>
                    <a:pt x="8202" y="0"/>
                    <a:pt x="18319" y="0"/>
                  </a:cubicBezTo>
                  <a:close/>
                </a:path>
              </a:pathLst>
            </a:custGeom>
            <a:solidFill>
              <a:srgbClr val="121915"/>
            </a:solidFill>
          </p:spPr>
          <p:txBody>
            <a:bodyPr/>
            <a:lstStyle/>
            <a:p>
              <a:endParaRPr lang="en-GB"/>
            </a:p>
          </p:txBody>
        </p:sp>
        <p:sp>
          <p:nvSpPr>
            <p:cNvPr id="59" name="TextBox 59"/>
            <p:cNvSpPr txBox="1"/>
            <p:nvPr/>
          </p:nvSpPr>
          <p:spPr>
            <a:xfrm>
              <a:off x="0" y="-57150"/>
              <a:ext cx="317500" cy="93788"/>
            </a:xfrm>
            <a:prstGeom prst="rect">
              <a:avLst/>
            </a:prstGeom>
          </p:spPr>
          <p:txBody>
            <a:bodyPr lIns="46296" tIns="46296" rIns="46296" bIns="46296" rtlCol="0" anchor="ctr"/>
            <a:lstStyle/>
            <a:p>
              <a:pPr algn="ctr">
                <a:lnSpc>
                  <a:spcPts val="3572"/>
                </a:lnSpc>
              </a:pPr>
              <a:endParaRPr/>
            </a:p>
          </p:txBody>
        </p:sp>
      </p:grpSp>
      <p:grpSp>
        <p:nvGrpSpPr>
          <p:cNvPr id="60" name="Group 60"/>
          <p:cNvGrpSpPr/>
          <p:nvPr/>
        </p:nvGrpSpPr>
        <p:grpSpPr>
          <a:xfrm>
            <a:off x="753897" y="3466953"/>
            <a:ext cx="1175271" cy="2027468"/>
            <a:chOff x="0" y="0"/>
            <a:chExt cx="471159" cy="812800"/>
          </a:xfrm>
        </p:grpSpPr>
        <p:sp>
          <p:nvSpPr>
            <p:cNvPr id="61" name="Freeform 61"/>
            <p:cNvSpPr/>
            <p:nvPr/>
          </p:nvSpPr>
          <p:spPr>
            <a:xfrm>
              <a:off x="0" y="0"/>
              <a:ext cx="471159" cy="812800"/>
            </a:xfrm>
            <a:custGeom>
              <a:avLst/>
              <a:gdLst/>
              <a:ahLst/>
              <a:cxnLst/>
              <a:rect l="l" t="t" r="r" b="b"/>
              <a:pathLst>
                <a:path w="471159" h="812800">
                  <a:moveTo>
                    <a:pt x="219089" y="0"/>
                  </a:moveTo>
                  <a:lnTo>
                    <a:pt x="252070" y="0"/>
                  </a:lnTo>
                  <a:cubicBezTo>
                    <a:pt x="373070" y="0"/>
                    <a:pt x="471159" y="98089"/>
                    <a:pt x="471159" y="219089"/>
                  </a:cubicBezTo>
                  <a:lnTo>
                    <a:pt x="471159" y="593711"/>
                  </a:lnTo>
                  <a:cubicBezTo>
                    <a:pt x="471159" y="651817"/>
                    <a:pt x="448077" y="707543"/>
                    <a:pt x="406989" y="748630"/>
                  </a:cubicBezTo>
                  <a:cubicBezTo>
                    <a:pt x="365902" y="789717"/>
                    <a:pt x="310176" y="812800"/>
                    <a:pt x="252070" y="812800"/>
                  </a:cubicBezTo>
                  <a:lnTo>
                    <a:pt x="219089" y="812800"/>
                  </a:lnTo>
                  <a:cubicBezTo>
                    <a:pt x="160983" y="812800"/>
                    <a:pt x="105257" y="789717"/>
                    <a:pt x="64170" y="748630"/>
                  </a:cubicBezTo>
                  <a:cubicBezTo>
                    <a:pt x="23082" y="707543"/>
                    <a:pt x="0" y="651817"/>
                    <a:pt x="0" y="593711"/>
                  </a:cubicBezTo>
                  <a:lnTo>
                    <a:pt x="0" y="219089"/>
                  </a:lnTo>
                  <a:cubicBezTo>
                    <a:pt x="0" y="160983"/>
                    <a:pt x="23082" y="105257"/>
                    <a:pt x="64170" y="64170"/>
                  </a:cubicBezTo>
                  <a:cubicBezTo>
                    <a:pt x="105257" y="23082"/>
                    <a:pt x="160983" y="0"/>
                    <a:pt x="219089" y="0"/>
                  </a:cubicBezTo>
                  <a:close/>
                </a:path>
              </a:pathLst>
            </a:custGeom>
            <a:solidFill>
              <a:srgbClr val="B5CDC0"/>
            </a:solidFill>
          </p:spPr>
          <p:txBody>
            <a:bodyPr/>
            <a:lstStyle/>
            <a:p>
              <a:endParaRPr lang="en-GB"/>
            </a:p>
          </p:txBody>
        </p:sp>
        <p:sp>
          <p:nvSpPr>
            <p:cNvPr id="62" name="TextBox 62"/>
            <p:cNvSpPr txBox="1"/>
            <p:nvPr/>
          </p:nvSpPr>
          <p:spPr>
            <a:xfrm>
              <a:off x="0" y="-57150"/>
              <a:ext cx="471159" cy="869950"/>
            </a:xfrm>
            <a:prstGeom prst="rect">
              <a:avLst/>
            </a:prstGeom>
          </p:spPr>
          <p:txBody>
            <a:bodyPr lIns="46296" tIns="46296" rIns="46296" bIns="46296" rtlCol="0" anchor="ctr"/>
            <a:lstStyle/>
            <a:p>
              <a:pPr algn="ctr">
                <a:lnSpc>
                  <a:spcPts val="3572"/>
                </a:lnSpc>
              </a:pPr>
              <a:endParaRPr/>
            </a:p>
          </p:txBody>
        </p:sp>
      </p:grpSp>
      <p:sp>
        <p:nvSpPr>
          <p:cNvPr id="63" name="TextBox 63"/>
          <p:cNvSpPr txBox="1"/>
          <p:nvPr/>
        </p:nvSpPr>
        <p:spPr>
          <a:xfrm>
            <a:off x="2005497" y="6382101"/>
            <a:ext cx="4211163" cy="404175"/>
          </a:xfrm>
          <a:prstGeom prst="rect">
            <a:avLst/>
          </a:prstGeom>
        </p:spPr>
        <p:txBody>
          <a:bodyPr lIns="0" tIns="0" rIns="0" bIns="0" rtlCol="0" anchor="t">
            <a:spAutoFit/>
          </a:bodyPr>
          <a:lstStyle/>
          <a:p>
            <a:pPr algn="l">
              <a:lnSpc>
                <a:spcPts val="3317"/>
              </a:lnSpc>
            </a:pPr>
            <a:r>
              <a:rPr lang="en-US" sz="2369">
                <a:solidFill>
                  <a:srgbClr val="FBF9F9"/>
                </a:solidFill>
                <a:latin typeface="League Spartan"/>
                <a:ea typeface="League Spartan"/>
                <a:cs typeface="League Spartan"/>
                <a:sym typeface="League Spartan"/>
              </a:rPr>
              <a:t>2. SCOPE &amp; LIMITATIONS</a:t>
            </a:r>
          </a:p>
        </p:txBody>
      </p:sp>
      <p:sp>
        <p:nvSpPr>
          <p:cNvPr id="64" name="TextBox 64"/>
          <p:cNvSpPr txBox="1"/>
          <p:nvPr/>
        </p:nvSpPr>
        <p:spPr>
          <a:xfrm>
            <a:off x="2048554" y="6971739"/>
            <a:ext cx="3778532" cy="1133998"/>
          </a:xfrm>
          <a:prstGeom prst="rect">
            <a:avLst/>
          </a:prstGeom>
        </p:spPr>
        <p:txBody>
          <a:bodyPr lIns="0" tIns="0" rIns="0" bIns="0" rtlCol="0" anchor="t">
            <a:spAutoFit/>
          </a:bodyPr>
          <a:lstStyle/>
          <a:p>
            <a:pPr marL="275464" lvl="1" indent="-137732" algn="l">
              <a:lnSpc>
                <a:spcPts val="1786"/>
              </a:lnSpc>
              <a:buFont typeface="Arial"/>
              <a:buChar char="•"/>
            </a:pPr>
            <a:r>
              <a:rPr lang="en-US" sz="1275">
                <a:solidFill>
                  <a:srgbClr val="004AAD"/>
                </a:solidFill>
                <a:latin typeface="Arimo"/>
                <a:ea typeface="Arimo"/>
                <a:cs typeface="Arimo"/>
                <a:sym typeface="Arimo"/>
              </a:rPr>
              <a:t>Lorem ipsum dolor sit amet, consectetur adipiscing elit.</a:t>
            </a:r>
          </a:p>
          <a:p>
            <a:pPr marL="275464" lvl="1" indent="-137732" algn="l">
              <a:lnSpc>
                <a:spcPts val="1786"/>
              </a:lnSpc>
              <a:buFont typeface="Arial"/>
              <a:buChar char="•"/>
            </a:pPr>
            <a:r>
              <a:rPr lang="en-US" sz="1275">
                <a:solidFill>
                  <a:srgbClr val="004AAD"/>
                </a:solidFill>
                <a:latin typeface="Arimo"/>
                <a:ea typeface="Arimo"/>
                <a:cs typeface="Arimo"/>
                <a:sym typeface="Arimo"/>
              </a:rPr>
              <a:t>Sed do eiusmod tempor incididunt ut labore et dolore magna aliqua.</a:t>
            </a:r>
          </a:p>
          <a:p>
            <a:pPr marL="275464" lvl="1" indent="-137732" algn="l">
              <a:lnSpc>
                <a:spcPts val="1786"/>
              </a:lnSpc>
              <a:buFont typeface="Arial"/>
              <a:buChar char="•"/>
            </a:pPr>
            <a:r>
              <a:rPr lang="en-US" sz="1275">
                <a:solidFill>
                  <a:srgbClr val="004AAD"/>
                </a:solidFill>
                <a:latin typeface="Arimo"/>
                <a:ea typeface="Arimo"/>
                <a:cs typeface="Arimo"/>
                <a:sym typeface="Arimo"/>
              </a:rPr>
              <a:t>Excepteur sint occaecat cupidatat non proident</a:t>
            </a:r>
          </a:p>
        </p:txBody>
      </p:sp>
      <p:grpSp>
        <p:nvGrpSpPr>
          <p:cNvPr id="65" name="Group 65"/>
          <p:cNvGrpSpPr/>
          <p:nvPr/>
        </p:nvGrpSpPr>
        <p:grpSpPr>
          <a:xfrm>
            <a:off x="545521" y="6154528"/>
            <a:ext cx="6131751" cy="2580388"/>
            <a:chOff x="0" y="0"/>
            <a:chExt cx="1205626" cy="507365"/>
          </a:xfrm>
        </p:grpSpPr>
        <p:sp>
          <p:nvSpPr>
            <p:cNvPr id="66" name="Freeform 66">
              <a:hlinkClick r:id="rId3" tooltip="https://www.canva.com/brand/join?token=y4GBGdlH0U8bLtedgKC2JA&amp;brandingVariant=edu&amp;invitationDestinationType=group"/>
            </p:cNvPr>
            <p:cNvSpPr/>
            <p:nvPr/>
          </p:nvSpPr>
          <p:spPr>
            <a:xfrm>
              <a:off x="0" y="0"/>
              <a:ext cx="1205626" cy="507365"/>
            </a:xfrm>
            <a:custGeom>
              <a:avLst/>
              <a:gdLst/>
              <a:ahLst/>
              <a:cxnLst/>
              <a:rect l="l" t="t" r="r" b="b"/>
              <a:pathLst>
                <a:path w="1205626" h="507365">
                  <a:moveTo>
                    <a:pt x="1205626" y="24164"/>
                  </a:moveTo>
                  <a:lnTo>
                    <a:pt x="1205626" y="483201"/>
                  </a:lnTo>
                  <a:cubicBezTo>
                    <a:pt x="1205626" y="496546"/>
                    <a:pt x="1194808" y="507365"/>
                    <a:pt x="1181462" y="507365"/>
                  </a:cubicBezTo>
                  <a:lnTo>
                    <a:pt x="24164" y="507365"/>
                  </a:lnTo>
                  <a:cubicBezTo>
                    <a:pt x="17755" y="507365"/>
                    <a:pt x="11609" y="504819"/>
                    <a:pt x="7077" y="500288"/>
                  </a:cubicBezTo>
                  <a:cubicBezTo>
                    <a:pt x="2546" y="495756"/>
                    <a:pt x="0" y="489610"/>
                    <a:pt x="0" y="483201"/>
                  </a:cubicBezTo>
                  <a:lnTo>
                    <a:pt x="0" y="24164"/>
                  </a:lnTo>
                  <a:cubicBezTo>
                    <a:pt x="0" y="10819"/>
                    <a:pt x="10819" y="0"/>
                    <a:pt x="24164" y="0"/>
                  </a:cubicBezTo>
                  <a:lnTo>
                    <a:pt x="1181462" y="0"/>
                  </a:lnTo>
                  <a:cubicBezTo>
                    <a:pt x="1194808" y="0"/>
                    <a:pt x="1205626" y="10819"/>
                    <a:pt x="1205626" y="24164"/>
                  </a:cubicBezTo>
                  <a:close/>
                </a:path>
              </a:pathLst>
            </a:custGeom>
            <a:solidFill>
              <a:srgbClr val="FFFFFF"/>
            </a:solidFill>
          </p:spPr>
          <p:txBody>
            <a:bodyPr/>
            <a:lstStyle/>
            <a:p>
              <a:endParaRPr lang="en-GB"/>
            </a:p>
          </p:txBody>
        </p:sp>
        <p:sp>
          <p:nvSpPr>
            <p:cNvPr id="67" name="TextBox 67"/>
            <p:cNvSpPr txBox="1"/>
            <p:nvPr/>
          </p:nvSpPr>
          <p:spPr>
            <a:xfrm>
              <a:off x="0" y="-57150"/>
              <a:ext cx="1205626" cy="564515"/>
            </a:xfrm>
            <a:prstGeom prst="rect">
              <a:avLst/>
            </a:prstGeom>
          </p:spPr>
          <p:txBody>
            <a:bodyPr lIns="46296" tIns="46296" rIns="46296" bIns="46296" rtlCol="0" anchor="ctr"/>
            <a:lstStyle/>
            <a:p>
              <a:pPr algn="ctr">
                <a:lnSpc>
                  <a:spcPts val="3572"/>
                </a:lnSpc>
              </a:pPr>
              <a:endParaRPr/>
            </a:p>
          </p:txBody>
        </p:sp>
      </p:grpSp>
      <p:grpSp>
        <p:nvGrpSpPr>
          <p:cNvPr id="68" name="Group 68"/>
          <p:cNvGrpSpPr/>
          <p:nvPr/>
        </p:nvGrpSpPr>
        <p:grpSpPr>
          <a:xfrm>
            <a:off x="882961" y="6430988"/>
            <a:ext cx="5735387" cy="661829"/>
            <a:chOff x="0" y="0"/>
            <a:chExt cx="317500" cy="36638"/>
          </a:xfrm>
        </p:grpSpPr>
        <p:sp>
          <p:nvSpPr>
            <p:cNvPr id="69" name="Freeform 69"/>
            <p:cNvSpPr/>
            <p:nvPr/>
          </p:nvSpPr>
          <p:spPr>
            <a:xfrm>
              <a:off x="0" y="0"/>
              <a:ext cx="317500" cy="36638"/>
            </a:xfrm>
            <a:custGeom>
              <a:avLst/>
              <a:gdLst/>
              <a:ahLst/>
              <a:cxnLst/>
              <a:rect l="l" t="t" r="r" b="b"/>
              <a:pathLst>
                <a:path w="317500" h="36638">
                  <a:moveTo>
                    <a:pt x="18319" y="0"/>
                  </a:moveTo>
                  <a:lnTo>
                    <a:pt x="299181" y="0"/>
                  </a:lnTo>
                  <a:cubicBezTo>
                    <a:pt x="309298" y="0"/>
                    <a:pt x="317500" y="8202"/>
                    <a:pt x="317500" y="18319"/>
                  </a:cubicBezTo>
                  <a:lnTo>
                    <a:pt x="317500" y="18319"/>
                  </a:lnTo>
                  <a:cubicBezTo>
                    <a:pt x="317500" y="28436"/>
                    <a:pt x="309298" y="36638"/>
                    <a:pt x="299181" y="36638"/>
                  </a:cubicBezTo>
                  <a:lnTo>
                    <a:pt x="18319" y="36638"/>
                  </a:lnTo>
                  <a:cubicBezTo>
                    <a:pt x="8202" y="36638"/>
                    <a:pt x="0" y="28436"/>
                    <a:pt x="0" y="18319"/>
                  </a:cubicBezTo>
                  <a:lnTo>
                    <a:pt x="0" y="18319"/>
                  </a:lnTo>
                  <a:cubicBezTo>
                    <a:pt x="0" y="8202"/>
                    <a:pt x="8202" y="0"/>
                    <a:pt x="18319" y="0"/>
                  </a:cubicBezTo>
                  <a:close/>
                </a:path>
              </a:pathLst>
            </a:custGeom>
            <a:solidFill>
              <a:srgbClr val="121915"/>
            </a:solidFill>
          </p:spPr>
          <p:txBody>
            <a:bodyPr/>
            <a:lstStyle/>
            <a:p>
              <a:endParaRPr lang="en-GB"/>
            </a:p>
          </p:txBody>
        </p:sp>
        <p:sp>
          <p:nvSpPr>
            <p:cNvPr id="70" name="TextBox 70"/>
            <p:cNvSpPr txBox="1"/>
            <p:nvPr/>
          </p:nvSpPr>
          <p:spPr>
            <a:xfrm>
              <a:off x="0" y="-57150"/>
              <a:ext cx="317500" cy="93788"/>
            </a:xfrm>
            <a:prstGeom prst="rect">
              <a:avLst/>
            </a:prstGeom>
          </p:spPr>
          <p:txBody>
            <a:bodyPr lIns="46296" tIns="46296" rIns="46296" bIns="46296" rtlCol="0" anchor="ctr"/>
            <a:lstStyle/>
            <a:p>
              <a:pPr algn="ctr">
                <a:lnSpc>
                  <a:spcPts val="3572"/>
                </a:lnSpc>
              </a:pPr>
              <a:endParaRPr/>
            </a:p>
          </p:txBody>
        </p:sp>
      </p:grpSp>
      <p:grpSp>
        <p:nvGrpSpPr>
          <p:cNvPr id="71" name="Group 71"/>
          <p:cNvGrpSpPr/>
          <p:nvPr/>
        </p:nvGrpSpPr>
        <p:grpSpPr>
          <a:xfrm>
            <a:off x="753897" y="6430988"/>
            <a:ext cx="1175271" cy="2027468"/>
            <a:chOff x="0" y="0"/>
            <a:chExt cx="471159" cy="812800"/>
          </a:xfrm>
        </p:grpSpPr>
        <p:sp>
          <p:nvSpPr>
            <p:cNvPr id="72" name="Freeform 72"/>
            <p:cNvSpPr/>
            <p:nvPr/>
          </p:nvSpPr>
          <p:spPr>
            <a:xfrm>
              <a:off x="0" y="0"/>
              <a:ext cx="471159" cy="812800"/>
            </a:xfrm>
            <a:custGeom>
              <a:avLst/>
              <a:gdLst/>
              <a:ahLst/>
              <a:cxnLst/>
              <a:rect l="l" t="t" r="r" b="b"/>
              <a:pathLst>
                <a:path w="471159" h="812800">
                  <a:moveTo>
                    <a:pt x="219089" y="0"/>
                  </a:moveTo>
                  <a:lnTo>
                    <a:pt x="252070" y="0"/>
                  </a:lnTo>
                  <a:cubicBezTo>
                    <a:pt x="373070" y="0"/>
                    <a:pt x="471159" y="98089"/>
                    <a:pt x="471159" y="219089"/>
                  </a:cubicBezTo>
                  <a:lnTo>
                    <a:pt x="471159" y="593711"/>
                  </a:lnTo>
                  <a:cubicBezTo>
                    <a:pt x="471159" y="651817"/>
                    <a:pt x="448077" y="707543"/>
                    <a:pt x="406989" y="748630"/>
                  </a:cubicBezTo>
                  <a:cubicBezTo>
                    <a:pt x="365902" y="789717"/>
                    <a:pt x="310176" y="812800"/>
                    <a:pt x="252070" y="812800"/>
                  </a:cubicBezTo>
                  <a:lnTo>
                    <a:pt x="219089" y="812800"/>
                  </a:lnTo>
                  <a:cubicBezTo>
                    <a:pt x="160983" y="812800"/>
                    <a:pt x="105257" y="789717"/>
                    <a:pt x="64170" y="748630"/>
                  </a:cubicBezTo>
                  <a:cubicBezTo>
                    <a:pt x="23082" y="707543"/>
                    <a:pt x="0" y="651817"/>
                    <a:pt x="0" y="593711"/>
                  </a:cubicBezTo>
                  <a:lnTo>
                    <a:pt x="0" y="219089"/>
                  </a:lnTo>
                  <a:cubicBezTo>
                    <a:pt x="0" y="160983"/>
                    <a:pt x="23082" y="105257"/>
                    <a:pt x="64170" y="64170"/>
                  </a:cubicBezTo>
                  <a:cubicBezTo>
                    <a:pt x="105257" y="23082"/>
                    <a:pt x="160983" y="0"/>
                    <a:pt x="219089" y="0"/>
                  </a:cubicBezTo>
                  <a:close/>
                </a:path>
              </a:pathLst>
            </a:custGeom>
            <a:solidFill>
              <a:srgbClr val="B5CDC0"/>
            </a:solidFill>
          </p:spPr>
          <p:txBody>
            <a:bodyPr/>
            <a:lstStyle/>
            <a:p>
              <a:endParaRPr lang="en-GB"/>
            </a:p>
          </p:txBody>
        </p:sp>
        <p:sp>
          <p:nvSpPr>
            <p:cNvPr id="73" name="TextBox 73"/>
            <p:cNvSpPr txBox="1"/>
            <p:nvPr/>
          </p:nvSpPr>
          <p:spPr>
            <a:xfrm>
              <a:off x="0" y="-57150"/>
              <a:ext cx="471159" cy="869950"/>
            </a:xfrm>
            <a:prstGeom prst="rect">
              <a:avLst/>
            </a:prstGeom>
          </p:spPr>
          <p:txBody>
            <a:bodyPr lIns="46296" tIns="46296" rIns="46296" bIns="46296" rtlCol="0" anchor="ctr"/>
            <a:lstStyle/>
            <a:p>
              <a:pPr algn="ctr">
                <a:lnSpc>
                  <a:spcPts val="3572"/>
                </a:lnSpc>
              </a:pPr>
              <a:endParaRPr/>
            </a:p>
          </p:txBody>
        </p:sp>
      </p:grpSp>
      <p:grpSp>
        <p:nvGrpSpPr>
          <p:cNvPr id="74" name="Group 74"/>
          <p:cNvGrpSpPr/>
          <p:nvPr/>
        </p:nvGrpSpPr>
        <p:grpSpPr>
          <a:xfrm>
            <a:off x="7476560" y="3190493"/>
            <a:ext cx="6131751" cy="2580388"/>
            <a:chOff x="0" y="0"/>
            <a:chExt cx="1205626" cy="507365"/>
          </a:xfrm>
        </p:grpSpPr>
        <p:sp>
          <p:nvSpPr>
            <p:cNvPr id="75" name="Freeform 75"/>
            <p:cNvSpPr/>
            <p:nvPr/>
          </p:nvSpPr>
          <p:spPr>
            <a:xfrm>
              <a:off x="0" y="0"/>
              <a:ext cx="1205626" cy="507365"/>
            </a:xfrm>
            <a:custGeom>
              <a:avLst/>
              <a:gdLst/>
              <a:ahLst/>
              <a:cxnLst/>
              <a:rect l="l" t="t" r="r" b="b"/>
              <a:pathLst>
                <a:path w="1205626" h="507365">
                  <a:moveTo>
                    <a:pt x="1205626" y="24164"/>
                  </a:moveTo>
                  <a:lnTo>
                    <a:pt x="1205626" y="483201"/>
                  </a:lnTo>
                  <a:cubicBezTo>
                    <a:pt x="1205626" y="496546"/>
                    <a:pt x="1194808" y="507365"/>
                    <a:pt x="1181462" y="507365"/>
                  </a:cubicBezTo>
                  <a:lnTo>
                    <a:pt x="24164" y="507365"/>
                  </a:lnTo>
                  <a:cubicBezTo>
                    <a:pt x="17755" y="507365"/>
                    <a:pt x="11609" y="504819"/>
                    <a:pt x="7077" y="500288"/>
                  </a:cubicBezTo>
                  <a:cubicBezTo>
                    <a:pt x="2546" y="495756"/>
                    <a:pt x="0" y="489610"/>
                    <a:pt x="0" y="483201"/>
                  </a:cubicBezTo>
                  <a:lnTo>
                    <a:pt x="0" y="24164"/>
                  </a:lnTo>
                  <a:cubicBezTo>
                    <a:pt x="0" y="10819"/>
                    <a:pt x="10819" y="0"/>
                    <a:pt x="24164" y="0"/>
                  </a:cubicBezTo>
                  <a:lnTo>
                    <a:pt x="1181462" y="0"/>
                  </a:lnTo>
                  <a:cubicBezTo>
                    <a:pt x="1194808" y="0"/>
                    <a:pt x="1205626" y="10819"/>
                    <a:pt x="1205626" y="24164"/>
                  </a:cubicBezTo>
                  <a:close/>
                </a:path>
              </a:pathLst>
            </a:custGeom>
            <a:solidFill>
              <a:srgbClr val="FFFFFF"/>
            </a:solidFill>
          </p:spPr>
          <p:txBody>
            <a:bodyPr/>
            <a:lstStyle/>
            <a:p>
              <a:endParaRPr lang="en-GB"/>
            </a:p>
          </p:txBody>
        </p:sp>
        <p:sp>
          <p:nvSpPr>
            <p:cNvPr id="76" name="TextBox 76"/>
            <p:cNvSpPr txBox="1"/>
            <p:nvPr/>
          </p:nvSpPr>
          <p:spPr>
            <a:xfrm>
              <a:off x="0" y="-57150"/>
              <a:ext cx="1205626" cy="564515"/>
            </a:xfrm>
            <a:prstGeom prst="rect">
              <a:avLst/>
            </a:prstGeom>
          </p:spPr>
          <p:txBody>
            <a:bodyPr lIns="46296" tIns="46296" rIns="46296" bIns="46296" rtlCol="0" anchor="ctr"/>
            <a:lstStyle/>
            <a:p>
              <a:pPr algn="ctr">
                <a:lnSpc>
                  <a:spcPts val="3572"/>
                </a:lnSpc>
              </a:pPr>
              <a:endParaRPr/>
            </a:p>
          </p:txBody>
        </p:sp>
      </p:grpSp>
      <p:grpSp>
        <p:nvGrpSpPr>
          <p:cNvPr id="77" name="Group 77"/>
          <p:cNvGrpSpPr/>
          <p:nvPr/>
        </p:nvGrpSpPr>
        <p:grpSpPr>
          <a:xfrm>
            <a:off x="7814001" y="3466953"/>
            <a:ext cx="5735387" cy="661829"/>
            <a:chOff x="0" y="0"/>
            <a:chExt cx="317500" cy="36638"/>
          </a:xfrm>
        </p:grpSpPr>
        <p:sp>
          <p:nvSpPr>
            <p:cNvPr id="78" name="Freeform 78"/>
            <p:cNvSpPr/>
            <p:nvPr/>
          </p:nvSpPr>
          <p:spPr>
            <a:xfrm>
              <a:off x="0" y="0"/>
              <a:ext cx="317500" cy="36638"/>
            </a:xfrm>
            <a:custGeom>
              <a:avLst/>
              <a:gdLst/>
              <a:ahLst/>
              <a:cxnLst/>
              <a:rect l="l" t="t" r="r" b="b"/>
              <a:pathLst>
                <a:path w="317500" h="36638">
                  <a:moveTo>
                    <a:pt x="18319" y="0"/>
                  </a:moveTo>
                  <a:lnTo>
                    <a:pt x="299181" y="0"/>
                  </a:lnTo>
                  <a:cubicBezTo>
                    <a:pt x="309298" y="0"/>
                    <a:pt x="317500" y="8202"/>
                    <a:pt x="317500" y="18319"/>
                  </a:cubicBezTo>
                  <a:lnTo>
                    <a:pt x="317500" y="18319"/>
                  </a:lnTo>
                  <a:cubicBezTo>
                    <a:pt x="317500" y="28436"/>
                    <a:pt x="309298" y="36638"/>
                    <a:pt x="299181" y="36638"/>
                  </a:cubicBezTo>
                  <a:lnTo>
                    <a:pt x="18319" y="36638"/>
                  </a:lnTo>
                  <a:cubicBezTo>
                    <a:pt x="8202" y="36638"/>
                    <a:pt x="0" y="28436"/>
                    <a:pt x="0" y="18319"/>
                  </a:cubicBezTo>
                  <a:lnTo>
                    <a:pt x="0" y="18319"/>
                  </a:lnTo>
                  <a:cubicBezTo>
                    <a:pt x="0" y="8202"/>
                    <a:pt x="8202" y="0"/>
                    <a:pt x="18319" y="0"/>
                  </a:cubicBezTo>
                  <a:close/>
                </a:path>
              </a:pathLst>
            </a:custGeom>
            <a:solidFill>
              <a:srgbClr val="121915"/>
            </a:solidFill>
          </p:spPr>
          <p:txBody>
            <a:bodyPr/>
            <a:lstStyle/>
            <a:p>
              <a:endParaRPr lang="en-GB"/>
            </a:p>
          </p:txBody>
        </p:sp>
        <p:sp>
          <p:nvSpPr>
            <p:cNvPr id="79" name="TextBox 79"/>
            <p:cNvSpPr txBox="1"/>
            <p:nvPr/>
          </p:nvSpPr>
          <p:spPr>
            <a:xfrm>
              <a:off x="0" y="-57150"/>
              <a:ext cx="317500" cy="93788"/>
            </a:xfrm>
            <a:prstGeom prst="rect">
              <a:avLst/>
            </a:prstGeom>
          </p:spPr>
          <p:txBody>
            <a:bodyPr lIns="46296" tIns="46296" rIns="46296" bIns="46296" rtlCol="0" anchor="ctr"/>
            <a:lstStyle/>
            <a:p>
              <a:pPr algn="ctr">
                <a:lnSpc>
                  <a:spcPts val="3572"/>
                </a:lnSpc>
              </a:pPr>
              <a:endParaRPr/>
            </a:p>
          </p:txBody>
        </p:sp>
      </p:grpSp>
      <p:grpSp>
        <p:nvGrpSpPr>
          <p:cNvPr id="80" name="Group 80"/>
          <p:cNvGrpSpPr/>
          <p:nvPr/>
        </p:nvGrpSpPr>
        <p:grpSpPr>
          <a:xfrm>
            <a:off x="7684936" y="3466953"/>
            <a:ext cx="1175271" cy="2027468"/>
            <a:chOff x="0" y="0"/>
            <a:chExt cx="471159" cy="812800"/>
          </a:xfrm>
        </p:grpSpPr>
        <p:sp>
          <p:nvSpPr>
            <p:cNvPr id="81" name="Freeform 81"/>
            <p:cNvSpPr/>
            <p:nvPr/>
          </p:nvSpPr>
          <p:spPr>
            <a:xfrm>
              <a:off x="0" y="0"/>
              <a:ext cx="471159" cy="812800"/>
            </a:xfrm>
            <a:custGeom>
              <a:avLst/>
              <a:gdLst/>
              <a:ahLst/>
              <a:cxnLst/>
              <a:rect l="l" t="t" r="r" b="b"/>
              <a:pathLst>
                <a:path w="471159" h="812800">
                  <a:moveTo>
                    <a:pt x="219089" y="0"/>
                  </a:moveTo>
                  <a:lnTo>
                    <a:pt x="252070" y="0"/>
                  </a:lnTo>
                  <a:cubicBezTo>
                    <a:pt x="373070" y="0"/>
                    <a:pt x="471159" y="98089"/>
                    <a:pt x="471159" y="219089"/>
                  </a:cubicBezTo>
                  <a:lnTo>
                    <a:pt x="471159" y="593711"/>
                  </a:lnTo>
                  <a:cubicBezTo>
                    <a:pt x="471159" y="651817"/>
                    <a:pt x="448077" y="707543"/>
                    <a:pt x="406989" y="748630"/>
                  </a:cubicBezTo>
                  <a:cubicBezTo>
                    <a:pt x="365902" y="789717"/>
                    <a:pt x="310176" y="812800"/>
                    <a:pt x="252070" y="812800"/>
                  </a:cubicBezTo>
                  <a:lnTo>
                    <a:pt x="219089" y="812800"/>
                  </a:lnTo>
                  <a:cubicBezTo>
                    <a:pt x="160983" y="812800"/>
                    <a:pt x="105257" y="789717"/>
                    <a:pt x="64170" y="748630"/>
                  </a:cubicBezTo>
                  <a:cubicBezTo>
                    <a:pt x="23082" y="707543"/>
                    <a:pt x="0" y="651817"/>
                    <a:pt x="0" y="593711"/>
                  </a:cubicBezTo>
                  <a:lnTo>
                    <a:pt x="0" y="219089"/>
                  </a:lnTo>
                  <a:cubicBezTo>
                    <a:pt x="0" y="160983"/>
                    <a:pt x="23082" y="105257"/>
                    <a:pt x="64170" y="64170"/>
                  </a:cubicBezTo>
                  <a:cubicBezTo>
                    <a:pt x="105257" y="23082"/>
                    <a:pt x="160983" y="0"/>
                    <a:pt x="219089" y="0"/>
                  </a:cubicBezTo>
                  <a:close/>
                </a:path>
              </a:pathLst>
            </a:custGeom>
            <a:solidFill>
              <a:srgbClr val="B5CDC0"/>
            </a:solidFill>
          </p:spPr>
          <p:txBody>
            <a:bodyPr/>
            <a:lstStyle/>
            <a:p>
              <a:endParaRPr lang="en-GB"/>
            </a:p>
          </p:txBody>
        </p:sp>
        <p:sp>
          <p:nvSpPr>
            <p:cNvPr id="82" name="TextBox 82"/>
            <p:cNvSpPr txBox="1"/>
            <p:nvPr/>
          </p:nvSpPr>
          <p:spPr>
            <a:xfrm>
              <a:off x="0" y="-57150"/>
              <a:ext cx="471159" cy="869950"/>
            </a:xfrm>
            <a:prstGeom prst="rect">
              <a:avLst/>
            </a:prstGeom>
          </p:spPr>
          <p:txBody>
            <a:bodyPr lIns="46296" tIns="46296" rIns="46296" bIns="46296" rtlCol="0" anchor="ctr"/>
            <a:lstStyle/>
            <a:p>
              <a:pPr algn="ctr">
                <a:lnSpc>
                  <a:spcPts val="3572"/>
                </a:lnSpc>
              </a:pPr>
              <a:endParaRPr/>
            </a:p>
          </p:txBody>
        </p:sp>
      </p:grpSp>
      <p:grpSp>
        <p:nvGrpSpPr>
          <p:cNvPr id="83" name="Group 83"/>
          <p:cNvGrpSpPr/>
          <p:nvPr/>
        </p:nvGrpSpPr>
        <p:grpSpPr>
          <a:xfrm>
            <a:off x="14408411" y="3171443"/>
            <a:ext cx="6131751" cy="2580388"/>
            <a:chOff x="0" y="0"/>
            <a:chExt cx="1205626" cy="507365"/>
          </a:xfrm>
        </p:grpSpPr>
        <p:sp>
          <p:nvSpPr>
            <p:cNvPr id="84" name="Freeform 84">
              <a:hlinkClick r:id="rId3" tooltip="https://www.canva.com/brand/join?token=y4GBGdlH0U8bLtedgKC2JA&amp;brandingVariant=edu&amp;invitationDestinationType=group"/>
            </p:cNvPr>
            <p:cNvSpPr/>
            <p:nvPr/>
          </p:nvSpPr>
          <p:spPr>
            <a:xfrm>
              <a:off x="0" y="0"/>
              <a:ext cx="1205626" cy="507365"/>
            </a:xfrm>
            <a:custGeom>
              <a:avLst/>
              <a:gdLst/>
              <a:ahLst/>
              <a:cxnLst/>
              <a:rect l="l" t="t" r="r" b="b"/>
              <a:pathLst>
                <a:path w="1205626" h="507365">
                  <a:moveTo>
                    <a:pt x="1205626" y="24164"/>
                  </a:moveTo>
                  <a:lnTo>
                    <a:pt x="1205626" y="483201"/>
                  </a:lnTo>
                  <a:cubicBezTo>
                    <a:pt x="1205626" y="496546"/>
                    <a:pt x="1194808" y="507365"/>
                    <a:pt x="1181462" y="507365"/>
                  </a:cubicBezTo>
                  <a:lnTo>
                    <a:pt x="24164" y="507365"/>
                  </a:lnTo>
                  <a:cubicBezTo>
                    <a:pt x="17755" y="507365"/>
                    <a:pt x="11609" y="504819"/>
                    <a:pt x="7077" y="500288"/>
                  </a:cubicBezTo>
                  <a:cubicBezTo>
                    <a:pt x="2546" y="495756"/>
                    <a:pt x="0" y="489610"/>
                    <a:pt x="0" y="483201"/>
                  </a:cubicBezTo>
                  <a:lnTo>
                    <a:pt x="0" y="24164"/>
                  </a:lnTo>
                  <a:cubicBezTo>
                    <a:pt x="0" y="10819"/>
                    <a:pt x="10819" y="0"/>
                    <a:pt x="24164" y="0"/>
                  </a:cubicBezTo>
                  <a:lnTo>
                    <a:pt x="1181462" y="0"/>
                  </a:lnTo>
                  <a:cubicBezTo>
                    <a:pt x="1194808" y="0"/>
                    <a:pt x="1205626" y="10819"/>
                    <a:pt x="1205626" y="24164"/>
                  </a:cubicBezTo>
                  <a:close/>
                </a:path>
              </a:pathLst>
            </a:custGeom>
            <a:solidFill>
              <a:srgbClr val="FFFFFF"/>
            </a:solidFill>
          </p:spPr>
          <p:txBody>
            <a:bodyPr/>
            <a:lstStyle/>
            <a:p>
              <a:endParaRPr lang="en-GB"/>
            </a:p>
          </p:txBody>
        </p:sp>
        <p:sp>
          <p:nvSpPr>
            <p:cNvPr id="85" name="TextBox 85"/>
            <p:cNvSpPr txBox="1"/>
            <p:nvPr/>
          </p:nvSpPr>
          <p:spPr>
            <a:xfrm>
              <a:off x="0" y="-57150"/>
              <a:ext cx="1205626" cy="564515"/>
            </a:xfrm>
            <a:prstGeom prst="rect">
              <a:avLst/>
            </a:prstGeom>
          </p:spPr>
          <p:txBody>
            <a:bodyPr lIns="46296" tIns="46296" rIns="46296" bIns="46296" rtlCol="0" anchor="ctr"/>
            <a:lstStyle/>
            <a:p>
              <a:pPr algn="ctr">
                <a:lnSpc>
                  <a:spcPts val="3572"/>
                </a:lnSpc>
              </a:pPr>
              <a:endParaRPr/>
            </a:p>
          </p:txBody>
        </p:sp>
      </p:grpSp>
      <p:grpSp>
        <p:nvGrpSpPr>
          <p:cNvPr id="86" name="Group 86"/>
          <p:cNvGrpSpPr/>
          <p:nvPr/>
        </p:nvGrpSpPr>
        <p:grpSpPr>
          <a:xfrm>
            <a:off x="14745852" y="3447903"/>
            <a:ext cx="5735387" cy="661829"/>
            <a:chOff x="0" y="0"/>
            <a:chExt cx="317500" cy="36638"/>
          </a:xfrm>
        </p:grpSpPr>
        <p:sp>
          <p:nvSpPr>
            <p:cNvPr id="87" name="Freeform 87"/>
            <p:cNvSpPr/>
            <p:nvPr/>
          </p:nvSpPr>
          <p:spPr>
            <a:xfrm>
              <a:off x="0" y="0"/>
              <a:ext cx="317500" cy="36638"/>
            </a:xfrm>
            <a:custGeom>
              <a:avLst/>
              <a:gdLst/>
              <a:ahLst/>
              <a:cxnLst/>
              <a:rect l="l" t="t" r="r" b="b"/>
              <a:pathLst>
                <a:path w="317500" h="36638">
                  <a:moveTo>
                    <a:pt x="18319" y="0"/>
                  </a:moveTo>
                  <a:lnTo>
                    <a:pt x="299181" y="0"/>
                  </a:lnTo>
                  <a:cubicBezTo>
                    <a:pt x="309298" y="0"/>
                    <a:pt x="317500" y="8202"/>
                    <a:pt x="317500" y="18319"/>
                  </a:cubicBezTo>
                  <a:lnTo>
                    <a:pt x="317500" y="18319"/>
                  </a:lnTo>
                  <a:cubicBezTo>
                    <a:pt x="317500" y="28436"/>
                    <a:pt x="309298" y="36638"/>
                    <a:pt x="299181" y="36638"/>
                  </a:cubicBezTo>
                  <a:lnTo>
                    <a:pt x="18319" y="36638"/>
                  </a:lnTo>
                  <a:cubicBezTo>
                    <a:pt x="8202" y="36638"/>
                    <a:pt x="0" y="28436"/>
                    <a:pt x="0" y="18319"/>
                  </a:cubicBezTo>
                  <a:lnTo>
                    <a:pt x="0" y="18319"/>
                  </a:lnTo>
                  <a:cubicBezTo>
                    <a:pt x="0" y="8202"/>
                    <a:pt x="8202" y="0"/>
                    <a:pt x="18319" y="0"/>
                  </a:cubicBezTo>
                  <a:close/>
                </a:path>
              </a:pathLst>
            </a:custGeom>
            <a:solidFill>
              <a:srgbClr val="121915"/>
            </a:solidFill>
          </p:spPr>
          <p:txBody>
            <a:bodyPr/>
            <a:lstStyle/>
            <a:p>
              <a:endParaRPr lang="en-GB"/>
            </a:p>
          </p:txBody>
        </p:sp>
        <p:sp>
          <p:nvSpPr>
            <p:cNvPr id="88" name="TextBox 88"/>
            <p:cNvSpPr txBox="1"/>
            <p:nvPr/>
          </p:nvSpPr>
          <p:spPr>
            <a:xfrm>
              <a:off x="0" y="-57150"/>
              <a:ext cx="317500" cy="93788"/>
            </a:xfrm>
            <a:prstGeom prst="rect">
              <a:avLst/>
            </a:prstGeom>
          </p:spPr>
          <p:txBody>
            <a:bodyPr lIns="46296" tIns="46296" rIns="46296" bIns="46296" rtlCol="0" anchor="ctr"/>
            <a:lstStyle/>
            <a:p>
              <a:pPr algn="ctr">
                <a:lnSpc>
                  <a:spcPts val="3572"/>
                </a:lnSpc>
              </a:pPr>
              <a:endParaRPr/>
            </a:p>
          </p:txBody>
        </p:sp>
      </p:grpSp>
      <p:grpSp>
        <p:nvGrpSpPr>
          <p:cNvPr id="89" name="Group 89"/>
          <p:cNvGrpSpPr/>
          <p:nvPr/>
        </p:nvGrpSpPr>
        <p:grpSpPr>
          <a:xfrm>
            <a:off x="14616787" y="3447903"/>
            <a:ext cx="1175271" cy="2027468"/>
            <a:chOff x="0" y="0"/>
            <a:chExt cx="471159" cy="812800"/>
          </a:xfrm>
        </p:grpSpPr>
        <p:sp>
          <p:nvSpPr>
            <p:cNvPr id="90" name="Freeform 90"/>
            <p:cNvSpPr/>
            <p:nvPr/>
          </p:nvSpPr>
          <p:spPr>
            <a:xfrm>
              <a:off x="0" y="0"/>
              <a:ext cx="471159" cy="812800"/>
            </a:xfrm>
            <a:custGeom>
              <a:avLst/>
              <a:gdLst/>
              <a:ahLst/>
              <a:cxnLst/>
              <a:rect l="l" t="t" r="r" b="b"/>
              <a:pathLst>
                <a:path w="471159" h="812800">
                  <a:moveTo>
                    <a:pt x="219089" y="0"/>
                  </a:moveTo>
                  <a:lnTo>
                    <a:pt x="252070" y="0"/>
                  </a:lnTo>
                  <a:cubicBezTo>
                    <a:pt x="373070" y="0"/>
                    <a:pt x="471159" y="98089"/>
                    <a:pt x="471159" y="219089"/>
                  </a:cubicBezTo>
                  <a:lnTo>
                    <a:pt x="471159" y="593711"/>
                  </a:lnTo>
                  <a:cubicBezTo>
                    <a:pt x="471159" y="651817"/>
                    <a:pt x="448077" y="707543"/>
                    <a:pt x="406989" y="748630"/>
                  </a:cubicBezTo>
                  <a:cubicBezTo>
                    <a:pt x="365902" y="789717"/>
                    <a:pt x="310176" y="812800"/>
                    <a:pt x="252070" y="812800"/>
                  </a:cubicBezTo>
                  <a:lnTo>
                    <a:pt x="219089" y="812800"/>
                  </a:lnTo>
                  <a:cubicBezTo>
                    <a:pt x="160983" y="812800"/>
                    <a:pt x="105257" y="789717"/>
                    <a:pt x="64170" y="748630"/>
                  </a:cubicBezTo>
                  <a:cubicBezTo>
                    <a:pt x="23082" y="707543"/>
                    <a:pt x="0" y="651817"/>
                    <a:pt x="0" y="593711"/>
                  </a:cubicBezTo>
                  <a:lnTo>
                    <a:pt x="0" y="219089"/>
                  </a:lnTo>
                  <a:cubicBezTo>
                    <a:pt x="0" y="160983"/>
                    <a:pt x="23082" y="105257"/>
                    <a:pt x="64170" y="64170"/>
                  </a:cubicBezTo>
                  <a:cubicBezTo>
                    <a:pt x="105257" y="23082"/>
                    <a:pt x="160983" y="0"/>
                    <a:pt x="219089" y="0"/>
                  </a:cubicBezTo>
                  <a:close/>
                </a:path>
              </a:pathLst>
            </a:custGeom>
            <a:solidFill>
              <a:srgbClr val="B5CDC0"/>
            </a:solidFill>
          </p:spPr>
          <p:txBody>
            <a:bodyPr/>
            <a:lstStyle/>
            <a:p>
              <a:endParaRPr lang="en-GB"/>
            </a:p>
          </p:txBody>
        </p:sp>
        <p:sp>
          <p:nvSpPr>
            <p:cNvPr id="91" name="TextBox 91"/>
            <p:cNvSpPr txBox="1"/>
            <p:nvPr/>
          </p:nvSpPr>
          <p:spPr>
            <a:xfrm>
              <a:off x="0" y="-57150"/>
              <a:ext cx="471159" cy="869950"/>
            </a:xfrm>
            <a:prstGeom prst="rect">
              <a:avLst/>
            </a:prstGeom>
          </p:spPr>
          <p:txBody>
            <a:bodyPr lIns="46296" tIns="46296" rIns="46296" bIns="46296" rtlCol="0" anchor="ctr"/>
            <a:lstStyle/>
            <a:p>
              <a:pPr algn="ctr">
                <a:lnSpc>
                  <a:spcPts val="3572"/>
                </a:lnSpc>
              </a:pPr>
              <a:endParaRPr/>
            </a:p>
          </p:txBody>
        </p:sp>
      </p:grpSp>
      <p:grpSp>
        <p:nvGrpSpPr>
          <p:cNvPr id="92" name="Group 92"/>
          <p:cNvGrpSpPr/>
          <p:nvPr/>
        </p:nvGrpSpPr>
        <p:grpSpPr>
          <a:xfrm>
            <a:off x="545521" y="12143979"/>
            <a:ext cx="6131751" cy="2580388"/>
            <a:chOff x="0" y="0"/>
            <a:chExt cx="1205626" cy="507365"/>
          </a:xfrm>
        </p:grpSpPr>
        <p:sp>
          <p:nvSpPr>
            <p:cNvPr id="93" name="Freeform 93"/>
            <p:cNvSpPr/>
            <p:nvPr/>
          </p:nvSpPr>
          <p:spPr>
            <a:xfrm>
              <a:off x="0" y="0"/>
              <a:ext cx="1205626" cy="507365"/>
            </a:xfrm>
            <a:custGeom>
              <a:avLst/>
              <a:gdLst/>
              <a:ahLst/>
              <a:cxnLst/>
              <a:rect l="l" t="t" r="r" b="b"/>
              <a:pathLst>
                <a:path w="1205626" h="507365">
                  <a:moveTo>
                    <a:pt x="1205626" y="24164"/>
                  </a:moveTo>
                  <a:lnTo>
                    <a:pt x="1205626" y="483201"/>
                  </a:lnTo>
                  <a:cubicBezTo>
                    <a:pt x="1205626" y="496546"/>
                    <a:pt x="1194808" y="507365"/>
                    <a:pt x="1181462" y="507365"/>
                  </a:cubicBezTo>
                  <a:lnTo>
                    <a:pt x="24164" y="507365"/>
                  </a:lnTo>
                  <a:cubicBezTo>
                    <a:pt x="17755" y="507365"/>
                    <a:pt x="11609" y="504819"/>
                    <a:pt x="7077" y="500288"/>
                  </a:cubicBezTo>
                  <a:cubicBezTo>
                    <a:pt x="2546" y="495756"/>
                    <a:pt x="0" y="489610"/>
                    <a:pt x="0" y="483201"/>
                  </a:cubicBezTo>
                  <a:lnTo>
                    <a:pt x="0" y="24164"/>
                  </a:lnTo>
                  <a:cubicBezTo>
                    <a:pt x="0" y="10819"/>
                    <a:pt x="10819" y="0"/>
                    <a:pt x="24164" y="0"/>
                  </a:cubicBezTo>
                  <a:lnTo>
                    <a:pt x="1181462" y="0"/>
                  </a:lnTo>
                  <a:cubicBezTo>
                    <a:pt x="1194808" y="0"/>
                    <a:pt x="1205626" y="10819"/>
                    <a:pt x="1205626" y="24164"/>
                  </a:cubicBezTo>
                  <a:close/>
                </a:path>
              </a:pathLst>
            </a:custGeom>
            <a:solidFill>
              <a:srgbClr val="FFFFFF"/>
            </a:solidFill>
          </p:spPr>
          <p:txBody>
            <a:bodyPr/>
            <a:lstStyle/>
            <a:p>
              <a:endParaRPr lang="en-GB"/>
            </a:p>
          </p:txBody>
        </p:sp>
        <p:sp>
          <p:nvSpPr>
            <p:cNvPr id="94" name="TextBox 94"/>
            <p:cNvSpPr txBox="1"/>
            <p:nvPr/>
          </p:nvSpPr>
          <p:spPr>
            <a:xfrm>
              <a:off x="0" y="-57150"/>
              <a:ext cx="1205626" cy="564515"/>
            </a:xfrm>
            <a:prstGeom prst="rect">
              <a:avLst/>
            </a:prstGeom>
          </p:spPr>
          <p:txBody>
            <a:bodyPr lIns="46296" tIns="46296" rIns="46296" bIns="46296" rtlCol="0" anchor="ctr"/>
            <a:lstStyle/>
            <a:p>
              <a:pPr algn="ctr">
                <a:lnSpc>
                  <a:spcPts val="3572"/>
                </a:lnSpc>
              </a:pPr>
              <a:endParaRPr/>
            </a:p>
          </p:txBody>
        </p:sp>
      </p:grpSp>
      <p:grpSp>
        <p:nvGrpSpPr>
          <p:cNvPr id="95" name="Group 95"/>
          <p:cNvGrpSpPr/>
          <p:nvPr/>
        </p:nvGrpSpPr>
        <p:grpSpPr>
          <a:xfrm>
            <a:off x="882961" y="12420439"/>
            <a:ext cx="5735387" cy="661829"/>
            <a:chOff x="0" y="0"/>
            <a:chExt cx="317500" cy="36638"/>
          </a:xfrm>
        </p:grpSpPr>
        <p:sp>
          <p:nvSpPr>
            <p:cNvPr id="96" name="Freeform 96"/>
            <p:cNvSpPr/>
            <p:nvPr/>
          </p:nvSpPr>
          <p:spPr>
            <a:xfrm>
              <a:off x="0" y="0"/>
              <a:ext cx="317500" cy="36638"/>
            </a:xfrm>
            <a:custGeom>
              <a:avLst/>
              <a:gdLst/>
              <a:ahLst/>
              <a:cxnLst/>
              <a:rect l="l" t="t" r="r" b="b"/>
              <a:pathLst>
                <a:path w="317500" h="36638">
                  <a:moveTo>
                    <a:pt x="18319" y="0"/>
                  </a:moveTo>
                  <a:lnTo>
                    <a:pt x="299181" y="0"/>
                  </a:lnTo>
                  <a:cubicBezTo>
                    <a:pt x="309298" y="0"/>
                    <a:pt x="317500" y="8202"/>
                    <a:pt x="317500" y="18319"/>
                  </a:cubicBezTo>
                  <a:lnTo>
                    <a:pt x="317500" y="18319"/>
                  </a:lnTo>
                  <a:cubicBezTo>
                    <a:pt x="317500" y="28436"/>
                    <a:pt x="309298" y="36638"/>
                    <a:pt x="299181" y="36638"/>
                  </a:cubicBezTo>
                  <a:lnTo>
                    <a:pt x="18319" y="36638"/>
                  </a:lnTo>
                  <a:cubicBezTo>
                    <a:pt x="8202" y="36638"/>
                    <a:pt x="0" y="28436"/>
                    <a:pt x="0" y="18319"/>
                  </a:cubicBezTo>
                  <a:lnTo>
                    <a:pt x="0" y="18319"/>
                  </a:lnTo>
                  <a:cubicBezTo>
                    <a:pt x="0" y="8202"/>
                    <a:pt x="8202" y="0"/>
                    <a:pt x="18319" y="0"/>
                  </a:cubicBezTo>
                  <a:close/>
                </a:path>
              </a:pathLst>
            </a:custGeom>
            <a:solidFill>
              <a:srgbClr val="121915"/>
            </a:solidFill>
          </p:spPr>
          <p:txBody>
            <a:bodyPr/>
            <a:lstStyle/>
            <a:p>
              <a:endParaRPr lang="en-GB"/>
            </a:p>
          </p:txBody>
        </p:sp>
        <p:sp>
          <p:nvSpPr>
            <p:cNvPr id="97" name="TextBox 97"/>
            <p:cNvSpPr txBox="1"/>
            <p:nvPr/>
          </p:nvSpPr>
          <p:spPr>
            <a:xfrm>
              <a:off x="0" y="-57150"/>
              <a:ext cx="317500" cy="93788"/>
            </a:xfrm>
            <a:prstGeom prst="rect">
              <a:avLst/>
            </a:prstGeom>
          </p:spPr>
          <p:txBody>
            <a:bodyPr lIns="46296" tIns="46296" rIns="46296" bIns="46296" rtlCol="0" anchor="ctr"/>
            <a:lstStyle/>
            <a:p>
              <a:pPr algn="ctr">
                <a:lnSpc>
                  <a:spcPts val="3572"/>
                </a:lnSpc>
              </a:pPr>
              <a:endParaRPr/>
            </a:p>
          </p:txBody>
        </p:sp>
      </p:grpSp>
      <p:grpSp>
        <p:nvGrpSpPr>
          <p:cNvPr id="98" name="Group 98"/>
          <p:cNvGrpSpPr/>
          <p:nvPr/>
        </p:nvGrpSpPr>
        <p:grpSpPr>
          <a:xfrm>
            <a:off x="753897" y="12420439"/>
            <a:ext cx="1175271" cy="2027468"/>
            <a:chOff x="0" y="0"/>
            <a:chExt cx="471159" cy="812800"/>
          </a:xfrm>
        </p:grpSpPr>
        <p:sp>
          <p:nvSpPr>
            <p:cNvPr id="99" name="Freeform 99"/>
            <p:cNvSpPr/>
            <p:nvPr/>
          </p:nvSpPr>
          <p:spPr>
            <a:xfrm>
              <a:off x="0" y="0"/>
              <a:ext cx="471159" cy="812800"/>
            </a:xfrm>
            <a:custGeom>
              <a:avLst/>
              <a:gdLst/>
              <a:ahLst/>
              <a:cxnLst/>
              <a:rect l="l" t="t" r="r" b="b"/>
              <a:pathLst>
                <a:path w="471159" h="812800">
                  <a:moveTo>
                    <a:pt x="219089" y="0"/>
                  </a:moveTo>
                  <a:lnTo>
                    <a:pt x="252070" y="0"/>
                  </a:lnTo>
                  <a:cubicBezTo>
                    <a:pt x="373070" y="0"/>
                    <a:pt x="471159" y="98089"/>
                    <a:pt x="471159" y="219089"/>
                  </a:cubicBezTo>
                  <a:lnTo>
                    <a:pt x="471159" y="593711"/>
                  </a:lnTo>
                  <a:cubicBezTo>
                    <a:pt x="471159" y="651817"/>
                    <a:pt x="448077" y="707543"/>
                    <a:pt x="406989" y="748630"/>
                  </a:cubicBezTo>
                  <a:cubicBezTo>
                    <a:pt x="365902" y="789717"/>
                    <a:pt x="310176" y="812800"/>
                    <a:pt x="252070" y="812800"/>
                  </a:cubicBezTo>
                  <a:lnTo>
                    <a:pt x="219089" y="812800"/>
                  </a:lnTo>
                  <a:cubicBezTo>
                    <a:pt x="160983" y="812800"/>
                    <a:pt x="105257" y="789717"/>
                    <a:pt x="64170" y="748630"/>
                  </a:cubicBezTo>
                  <a:cubicBezTo>
                    <a:pt x="23082" y="707543"/>
                    <a:pt x="0" y="651817"/>
                    <a:pt x="0" y="593711"/>
                  </a:cubicBezTo>
                  <a:lnTo>
                    <a:pt x="0" y="219089"/>
                  </a:lnTo>
                  <a:cubicBezTo>
                    <a:pt x="0" y="160983"/>
                    <a:pt x="23082" y="105257"/>
                    <a:pt x="64170" y="64170"/>
                  </a:cubicBezTo>
                  <a:cubicBezTo>
                    <a:pt x="105257" y="23082"/>
                    <a:pt x="160983" y="0"/>
                    <a:pt x="219089" y="0"/>
                  </a:cubicBezTo>
                  <a:close/>
                </a:path>
              </a:pathLst>
            </a:custGeom>
            <a:solidFill>
              <a:srgbClr val="B5CDC0"/>
            </a:solidFill>
          </p:spPr>
          <p:txBody>
            <a:bodyPr/>
            <a:lstStyle/>
            <a:p>
              <a:endParaRPr lang="en-GB"/>
            </a:p>
          </p:txBody>
        </p:sp>
        <p:sp>
          <p:nvSpPr>
            <p:cNvPr id="100" name="TextBox 100"/>
            <p:cNvSpPr txBox="1"/>
            <p:nvPr/>
          </p:nvSpPr>
          <p:spPr>
            <a:xfrm>
              <a:off x="0" y="-57150"/>
              <a:ext cx="471159" cy="869950"/>
            </a:xfrm>
            <a:prstGeom prst="rect">
              <a:avLst/>
            </a:prstGeom>
          </p:spPr>
          <p:txBody>
            <a:bodyPr lIns="46296" tIns="46296" rIns="46296" bIns="46296" rtlCol="0" anchor="ctr"/>
            <a:lstStyle/>
            <a:p>
              <a:pPr algn="ctr">
                <a:lnSpc>
                  <a:spcPts val="3572"/>
                </a:lnSpc>
              </a:pPr>
              <a:endParaRPr/>
            </a:p>
          </p:txBody>
        </p:sp>
      </p:grpSp>
      <p:grpSp>
        <p:nvGrpSpPr>
          <p:cNvPr id="101" name="Group 101"/>
          <p:cNvGrpSpPr/>
          <p:nvPr/>
        </p:nvGrpSpPr>
        <p:grpSpPr>
          <a:xfrm>
            <a:off x="7412113" y="12143979"/>
            <a:ext cx="6131751" cy="2580388"/>
            <a:chOff x="0" y="0"/>
            <a:chExt cx="1205626" cy="507365"/>
          </a:xfrm>
        </p:grpSpPr>
        <p:sp>
          <p:nvSpPr>
            <p:cNvPr id="102" name="Freeform 102"/>
            <p:cNvSpPr/>
            <p:nvPr/>
          </p:nvSpPr>
          <p:spPr>
            <a:xfrm>
              <a:off x="0" y="0"/>
              <a:ext cx="1205626" cy="507365"/>
            </a:xfrm>
            <a:custGeom>
              <a:avLst/>
              <a:gdLst/>
              <a:ahLst/>
              <a:cxnLst/>
              <a:rect l="l" t="t" r="r" b="b"/>
              <a:pathLst>
                <a:path w="1205626" h="507365">
                  <a:moveTo>
                    <a:pt x="1205626" y="24164"/>
                  </a:moveTo>
                  <a:lnTo>
                    <a:pt x="1205626" y="483201"/>
                  </a:lnTo>
                  <a:cubicBezTo>
                    <a:pt x="1205626" y="496546"/>
                    <a:pt x="1194808" y="507365"/>
                    <a:pt x="1181462" y="507365"/>
                  </a:cubicBezTo>
                  <a:lnTo>
                    <a:pt x="24164" y="507365"/>
                  </a:lnTo>
                  <a:cubicBezTo>
                    <a:pt x="17755" y="507365"/>
                    <a:pt x="11609" y="504819"/>
                    <a:pt x="7077" y="500288"/>
                  </a:cubicBezTo>
                  <a:cubicBezTo>
                    <a:pt x="2546" y="495756"/>
                    <a:pt x="0" y="489610"/>
                    <a:pt x="0" y="483201"/>
                  </a:cubicBezTo>
                  <a:lnTo>
                    <a:pt x="0" y="24164"/>
                  </a:lnTo>
                  <a:cubicBezTo>
                    <a:pt x="0" y="10819"/>
                    <a:pt x="10819" y="0"/>
                    <a:pt x="24164" y="0"/>
                  </a:cubicBezTo>
                  <a:lnTo>
                    <a:pt x="1181462" y="0"/>
                  </a:lnTo>
                  <a:cubicBezTo>
                    <a:pt x="1194808" y="0"/>
                    <a:pt x="1205626" y="10819"/>
                    <a:pt x="1205626" y="24164"/>
                  </a:cubicBezTo>
                  <a:close/>
                </a:path>
              </a:pathLst>
            </a:custGeom>
            <a:solidFill>
              <a:srgbClr val="FFFFFF"/>
            </a:solidFill>
          </p:spPr>
          <p:txBody>
            <a:bodyPr/>
            <a:lstStyle/>
            <a:p>
              <a:endParaRPr lang="en-GB"/>
            </a:p>
          </p:txBody>
        </p:sp>
        <p:sp>
          <p:nvSpPr>
            <p:cNvPr id="103" name="TextBox 103"/>
            <p:cNvSpPr txBox="1"/>
            <p:nvPr/>
          </p:nvSpPr>
          <p:spPr>
            <a:xfrm>
              <a:off x="0" y="-57150"/>
              <a:ext cx="1205626" cy="564515"/>
            </a:xfrm>
            <a:prstGeom prst="rect">
              <a:avLst/>
            </a:prstGeom>
          </p:spPr>
          <p:txBody>
            <a:bodyPr lIns="46296" tIns="46296" rIns="46296" bIns="46296" rtlCol="0" anchor="ctr"/>
            <a:lstStyle/>
            <a:p>
              <a:pPr algn="ctr">
                <a:lnSpc>
                  <a:spcPts val="3572"/>
                </a:lnSpc>
              </a:pPr>
              <a:endParaRPr/>
            </a:p>
          </p:txBody>
        </p:sp>
      </p:grpSp>
      <p:grpSp>
        <p:nvGrpSpPr>
          <p:cNvPr id="104" name="Group 104"/>
          <p:cNvGrpSpPr/>
          <p:nvPr/>
        </p:nvGrpSpPr>
        <p:grpSpPr>
          <a:xfrm>
            <a:off x="7749554" y="12420439"/>
            <a:ext cx="5735387" cy="661829"/>
            <a:chOff x="0" y="0"/>
            <a:chExt cx="317500" cy="36638"/>
          </a:xfrm>
        </p:grpSpPr>
        <p:sp>
          <p:nvSpPr>
            <p:cNvPr id="105" name="Freeform 105"/>
            <p:cNvSpPr/>
            <p:nvPr/>
          </p:nvSpPr>
          <p:spPr>
            <a:xfrm>
              <a:off x="0" y="0"/>
              <a:ext cx="317500" cy="36638"/>
            </a:xfrm>
            <a:custGeom>
              <a:avLst/>
              <a:gdLst/>
              <a:ahLst/>
              <a:cxnLst/>
              <a:rect l="l" t="t" r="r" b="b"/>
              <a:pathLst>
                <a:path w="317500" h="36638">
                  <a:moveTo>
                    <a:pt x="18319" y="0"/>
                  </a:moveTo>
                  <a:lnTo>
                    <a:pt x="299181" y="0"/>
                  </a:lnTo>
                  <a:cubicBezTo>
                    <a:pt x="309298" y="0"/>
                    <a:pt x="317500" y="8202"/>
                    <a:pt x="317500" y="18319"/>
                  </a:cubicBezTo>
                  <a:lnTo>
                    <a:pt x="317500" y="18319"/>
                  </a:lnTo>
                  <a:cubicBezTo>
                    <a:pt x="317500" y="28436"/>
                    <a:pt x="309298" y="36638"/>
                    <a:pt x="299181" y="36638"/>
                  </a:cubicBezTo>
                  <a:lnTo>
                    <a:pt x="18319" y="36638"/>
                  </a:lnTo>
                  <a:cubicBezTo>
                    <a:pt x="8202" y="36638"/>
                    <a:pt x="0" y="28436"/>
                    <a:pt x="0" y="18319"/>
                  </a:cubicBezTo>
                  <a:lnTo>
                    <a:pt x="0" y="18319"/>
                  </a:lnTo>
                  <a:cubicBezTo>
                    <a:pt x="0" y="8202"/>
                    <a:pt x="8202" y="0"/>
                    <a:pt x="18319" y="0"/>
                  </a:cubicBezTo>
                  <a:close/>
                </a:path>
              </a:pathLst>
            </a:custGeom>
            <a:solidFill>
              <a:srgbClr val="121915"/>
            </a:solidFill>
          </p:spPr>
          <p:txBody>
            <a:bodyPr/>
            <a:lstStyle/>
            <a:p>
              <a:endParaRPr lang="en-GB"/>
            </a:p>
          </p:txBody>
        </p:sp>
        <p:sp>
          <p:nvSpPr>
            <p:cNvPr id="106" name="TextBox 106"/>
            <p:cNvSpPr txBox="1"/>
            <p:nvPr/>
          </p:nvSpPr>
          <p:spPr>
            <a:xfrm>
              <a:off x="0" y="-57150"/>
              <a:ext cx="317500" cy="93788"/>
            </a:xfrm>
            <a:prstGeom prst="rect">
              <a:avLst/>
            </a:prstGeom>
          </p:spPr>
          <p:txBody>
            <a:bodyPr lIns="46296" tIns="46296" rIns="46296" bIns="46296" rtlCol="0" anchor="ctr"/>
            <a:lstStyle/>
            <a:p>
              <a:pPr algn="ctr">
                <a:lnSpc>
                  <a:spcPts val="3572"/>
                </a:lnSpc>
              </a:pPr>
              <a:endParaRPr/>
            </a:p>
          </p:txBody>
        </p:sp>
      </p:grpSp>
      <p:grpSp>
        <p:nvGrpSpPr>
          <p:cNvPr id="107" name="Group 107"/>
          <p:cNvGrpSpPr/>
          <p:nvPr/>
        </p:nvGrpSpPr>
        <p:grpSpPr>
          <a:xfrm>
            <a:off x="7620489" y="12420439"/>
            <a:ext cx="1175271" cy="2027468"/>
            <a:chOff x="0" y="0"/>
            <a:chExt cx="471159" cy="812800"/>
          </a:xfrm>
        </p:grpSpPr>
        <p:sp>
          <p:nvSpPr>
            <p:cNvPr id="108" name="Freeform 108"/>
            <p:cNvSpPr/>
            <p:nvPr/>
          </p:nvSpPr>
          <p:spPr>
            <a:xfrm>
              <a:off x="0" y="0"/>
              <a:ext cx="471159" cy="812800"/>
            </a:xfrm>
            <a:custGeom>
              <a:avLst/>
              <a:gdLst/>
              <a:ahLst/>
              <a:cxnLst/>
              <a:rect l="l" t="t" r="r" b="b"/>
              <a:pathLst>
                <a:path w="471159" h="812800">
                  <a:moveTo>
                    <a:pt x="219089" y="0"/>
                  </a:moveTo>
                  <a:lnTo>
                    <a:pt x="252070" y="0"/>
                  </a:lnTo>
                  <a:cubicBezTo>
                    <a:pt x="373070" y="0"/>
                    <a:pt x="471159" y="98089"/>
                    <a:pt x="471159" y="219089"/>
                  </a:cubicBezTo>
                  <a:lnTo>
                    <a:pt x="471159" y="593711"/>
                  </a:lnTo>
                  <a:cubicBezTo>
                    <a:pt x="471159" y="651817"/>
                    <a:pt x="448077" y="707543"/>
                    <a:pt x="406989" y="748630"/>
                  </a:cubicBezTo>
                  <a:cubicBezTo>
                    <a:pt x="365902" y="789717"/>
                    <a:pt x="310176" y="812800"/>
                    <a:pt x="252070" y="812800"/>
                  </a:cubicBezTo>
                  <a:lnTo>
                    <a:pt x="219089" y="812800"/>
                  </a:lnTo>
                  <a:cubicBezTo>
                    <a:pt x="160983" y="812800"/>
                    <a:pt x="105257" y="789717"/>
                    <a:pt x="64170" y="748630"/>
                  </a:cubicBezTo>
                  <a:cubicBezTo>
                    <a:pt x="23082" y="707543"/>
                    <a:pt x="0" y="651817"/>
                    <a:pt x="0" y="593711"/>
                  </a:cubicBezTo>
                  <a:lnTo>
                    <a:pt x="0" y="219089"/>
                  </a:lnTo>
                  <a:cubicBezTo>
                    <a:pt x="0" y="160983"/>
                    <a:pt x="23082" y="105257"/>
                    <a:pt x="64170" y="64170"/>
                  </a:cubicBezTo>
                  <a:cubicBezTo>
                    <a:pt x="105257" y="23082"/>
                    <a:pt x="160983" y="0"/>
                    <a:pt x="219089" y="0"/>
                  </a:cubicBezTo>
                  <a:close/>
                </a:path>
              </a:pathLst>
            </a:custGeom>
            <a:solidFill>
              <a:srgbClr val="B5CDC0"/>
            </a:solidFill>
          </p:spPr>
          <p:txBody>
            <a:bodyPr/>
            <a:lstStyle/>
            <a:p>
              <a:endParaRPr lang="en-GB"/>
            </a:p>
          </p:txBody>
        </p:sp>
        <p:sp>
          <p:nvSpPr>
            <p:cNvPr id="109" name="TextBox 109"/>
            <p:cNvSpPr txBox="1"/>
            <p:nvPr/>
          </p:nvSpPr>
          <p:spPr>
            <a:xfrm>
              <a:off x="0" y="-57150"/>
              <a:ext cx="471159" cy="869950"/>
            </a:xfrm>
            <a:prstGeom prst="rect">
              <a:avLst/>
            </a:prstGeom>
          </p:spPr>
          <p:txBody>
            <a:bodyPr lIns="46296" tIns="46296" rIns="46296" bIns="46296" rtlCol="0" anchor="ctr"/>
            <a:lstStyle/>
            <a:p>
              <a:pPr algn="ctr">
                <a:lnSpc>
                  <a:spcPts val="3572"/>
                </a:lnSpc>
              </a:pPr>
              <a:endParaRPr/>
            </a:p>
          </p:txBody>
        </p:sp>
      </p:grpSp>
      <p:grpSp>
        <p:nvGrpSpPr>
          <p:cNvPr id="110" name="Group 110"/>
          <p:cNvGrpSpPr/>
          <p:nvPr/>
        </p:nvGrpSpPr>
        <p:grpSpPr>
          <a:xfrm>
            <a:off x="14277289" y="12198482"/>
            <a:ext cx="6131751" cy="2580388"/>
            <a:chOff x="0" y="0"/>
            <a:chExt cx="1205626" cy="507365"/>
          </a:xfrm>
        </p:grpSpPr>
        <p:sp>
          <p:nvSpPr>
            <p:cNvPr id="111" name="Freeform 111"/>
            <p:cNvSpPr/>
            <p:nvPr/>
          </p:nvSpPr>
          <p:spPr>
            <a:xfrm>
              <a:off x="0" y="0"/>
              <a:ext cx="1205626" cy="507365"/>
            </a:xfrm>
            <a:custGeom>
              <a:avLst/>
              <a:gdLst/>
              <a:ahLst/>
              <a:cxnLst/>
              <a:rect l="l" t="t" r="r" b="b"/>
              <a:pathLst>
                <a:path w="1205626" h="507365">
                  <a:moveTo>
                    <a:pt x="1205626" y="24164"/>
                  </a:moveTo>
                  <a:lnTo>
                    <a:pt x="1205626" y="483201"/>
                  </a:lnTo>
                  <a:cubicBezTo>
                    <a:pt x="1205626" y="496546"/>
                    <a:pt x="1194808" y="507365"/>
                    <a:pt x="1181462" y="507365"/>
                  </a:cubicBezTo>
                  <a:lnTo>
                    <a:pt x="24164" y="507365"/>
                  </a:lnTo>
                  <a:cubicBezTo>
                    <a:pt x="17755" y="507365"/>
                    <a:pt x="11609" y="504819"/>
                    <a:pt x="7077" y="500288"/>
                  </a:cubicBezTo>
                  <a:cubicBezTo>
                    <a:pt x="2546" y="495756"/>
                    <a:pt x="0" y="489610"/>
                    <a:pt x="0" y="483201"/>
                  </a:cubicBezTo>
                  <a:lnTo>
                    <a:pt x="0" y="24164"/>
                  </a:lnTo>
                  <a:cubicBezTo>
                    <a:pt x="0" y="10819"/>
                    <a:pt x="10819" y="0"/>
                    <a:pt x="24164" y="0"/>
                  </a:cubicBezTo>
                  <a:lnTo>
                    <a:pt x="1181462" y="0"/>
                  </a:lnTo>
                  <a:cubicBezTo>
                    <a:pt x="1194808" y="0"/>
                    <a:pt x="1205626" y="10819"/>
                    <a:pt x="1205626" y="24164"/>
                  </a:cubicBezTo>
                  <a:close/>
                </a:path>
              </a:pathLst>
            </a:custGeom>
            <a:solidFill>
              <a:srgbClr val="FFFFFF"/>
            </a:solidFill>
          </p:spPr>
          <p:txBody>
            <a:bodyPr/>
            <a:lstStyle/>
            <a:p>
              <a:endParaRPr lang="en-GB"/>
            </a:p>
          </p:txBody>
        </p:sp>
        <p:sp>
          <p:nvSpPr>
            <p:cNvPr id="112" name="TextBox 112"/>
            <p:cNvSpPr txBox="1"/>
            <p:nvPr/>
          </p:nvSpPr>
          <p:spPr>
            <a:xfrm>
              <a:off x="0" y="-57150"/>
              <a:ext cx="1205626" cy="564515"/>
            </a:xfrm>
            <a:prstGeom prst="rect">
              <a:avLst/>
            </a:prstGeom>
          </p:spPr>
          <p:txBody>
            <a:bodyPr lIns="46296" tIns="46296" rIns="46296" bIns="46296" rtlCol="0" anchor="ctr"/>
            <a:lstStyle/>
            <a:p>
              <a:pPr algn="ctr">
                <a:lnSpc>
                  <a:spcPts val="3572"/>
                </a:lnSpc>
              </a:pPr>
              <a:endParaRPr/>
            </a:p>
          </p:txBody>
        </p:sp>
      </p:grpSp>
      <p:grpSp>
        <p:nvGrpSpPr>
          <p:cNvPr id="113" name="Group 113"/>
          <p:cNvGrpSpPr/>
          <p:nvPr/>
        </p:nvGrpSpPr>
        <p:grpSpPr>
          <a:xfrm>
            <a:off x="14614730" y="12474942"/>
            <a:ext cx="5735387" cy="661829"/>
            <a:chOff x="0" y="0"/>
            <a:chExt cx="317500" cy="36638"/>
          </a:xfrm>
        </p:grpSpPr>
        <p:sp>
          <p:nvSpPr>
            <p:cNvPr id="114" name="Freeform 114"/>
            <p:cNvSpPr/>
            <p:nvPr/>
          </p:nvSpPr>
          <p:spPr>
            <a:xfrm>
              <a:off x="0" y="0"/>
              <a:ext cx="317500" cy="36638"/>
            </a:xfrm>
            <a:custGeom>
              <a:avLst/>
              <a:gdLst/>
              <a:ahLst/>
              <a:cxnLst/>
              <a:rect l="l" t="t" r="r" b="b"/>
              <a:pathLst>
                <a:path w="317500" h="36638">
                  <a:moveTo>
                    <a:pt x="18319" y="0"/>
                  </a:moveTo>
                  <a:lnTo>
                    <a:pt x="299181" y="0"/>
                  </a:lnTo>
                  <a:cubicBezTo>
                    <a:pt x="309298" y="0"/>
                    <a:pt x="317500" y="8202"/>
                    <a:pt x="317500" y="18319"/>
                  </a:cubicBezTo>
                  <a:lnTo>
                    <a:pt x="317500" y="18319"/>
                  </a:lnTo>
                  <a:cubicBezTo>
                    <a:pt x="317500" y="28436"/>
                    <a:pt x="309298" y="36638"/>
                    <a:pt x="299181" y="36638"/>
                  </a:cubicBezTo>
                  <a:lnTo>
                    <a:pt x="18319" y="36638"/>
                  </a:lnTo>
                  <a:cubicBezTo>
                    <a:pt x="8202" y="36638"/>
                    <a:pt x="0" y="28436"/>
                    <a:pt x="0" y="18319"/>
                  </a:cubicBezTo>
                  <a:lnTo>
                    <a:pt x="0" y="18319"/>
                  </a:lnTo>
                  <a:cubicBezTo>
                    <a:pt x="0" y="8202"/>
                    <a:pt x="8202" y="0"/>
                    <a:pt x="18319" y="0"/>
                  </a:cubicBezTo>
                  <a:close/>
                </a:path>
              </a:pathLst>
            </a:custGeom>
            <a:solidFill>
              <a:srgbClr val="121915"/>
            </a:solidFill>
          </p:spPr>
          <p:txBody>
            <a:bodyPr/>
            <a:lstStyle/>
            <a:p>
              <a:endParaRPr lang="en-GB"/>
            </a:p>
          </p:txBody>
        </p:sp>
        <p:sp>
          <p:nvSpPr>
            <p:cNvPr id="115" name="TextBox 115"/>
            <p:cNvSpPr txBox="1"/>
            <p:nvPr/>
          </p:nvSpPr>
          <p:spPr>
            <a:xfrm>
              <a:off x="0" y="-57150"/>
              <a:ext cx="317500" cy="93788"/>
            </a:xfrm>
            <a:prstGeom prst="rect">
              <a:avLst/>
            </a:prstGeom>
          </p:spPr>
          <p:txBody>
            <a:bodyPr lIns="46296" tIns="46296" rIns="46296" bIns="46296" rtlCol="0" anchor="ctr"/>
            <a:lstStyle/>
            <a:p>
              <a:pPr algn="ctr">
                <a:lnSpc>
                  <a:spcPts val="3572"/>
                </a:lnSpc>
              </a:pPr>
              <a:endParaRPr/>
            </a:p>
          </p:txBody>
        </p:sp>
      </p:grpSp>
      <p:grpSp>
        <p:nvGrpSpPr>
          <p:cNvPr id="116" name="Group 116"/>
          <p:cNvGrpSpPr/>
          <p:nvPr/>
        </p:nvGrpSpPr>
        <p:grpSpPr>
          <a:xfrm>
            <a:off x="14485665" y="12474942"/>
            <a:ext cx="1175271" cy="2027468"/>
            <a:chOff x="0" y="0"/>
            <a:chExt cx="471159" cy="812800"/>
          </a:xfrm>
        </p:grpSpPr>
        <p:sp>
          <p:nvSpPr>
            <p:cNvPr id="117" name="Freeform 117"/>
            <p:cNvSpPr/>
            <p:nvPr/>
          </p:nvSpPr>
          <p:spPr>
            <a:xfrm>
              <a:off x="0" y="0"/>
              <a:ext cx="471159" cy="812800"/>
            </a:xfrm>
            <a:custGeom>
              <a:avLst/>
              <a:gdLst/>
              <a:ahLst/>
              <a:cxnLst/>
              <a:rect l="l" t="t" r="r" b="b"/>
              <a:pathLst>
                <a:path w="471159" h="812800">
                  <a:moveTo>
                    <a:pt x="219089" y="0"/>
                  </a:moveTo>
                  <a:lnTo>
                    <a:pt x="252070" y="0"/>
                  </a:lnTo>
                  <a:cubicBezTo>
                    <a:pt x="373070" y="0"/>
                    <a:pt x="471159" y="98089"/>
                    <a:pt x="471159" y="219089"/>
                  </a:cubicBezTo>
                  <a:lnTo>
                    <a:pt x="471159" y="593711"/>
                  </a:lnTo>
                  <a:cubicBezTo>
                    <a:pt x="471159" y="651817"/>
                    <a:pt x="448077" y="707543"/>
                    <a:pt x="406989" y="748630"/>
                  </a:cubicBezTo>
                  <a:cubicBezTo>
                    <a:pt x="365902" y="789717"/>
                    <a:pt x="310176" y="812800"/>
                    <a:pt x="252070" y="812800"/>
                  </a:cubicBezTo>
                  <a:lnTo>
                    <a:pt x="219089" y="812800"/>
                  </a:lnTo>
                  <a:cubicBezTo>
                    <a:pt x="160983" y="812800"/>
                    <a:pt x="105257" y="789717"/>
                    <a:pt x="64170" y="748630"/>
                  </a:cubicBezTo>
                  <a:cubicBezTo>
                    <a:pt x="23082" y="707543"/>
                    <a:pt x="0" y="651817"/>
                    <a:pt x="0" y="593711"/>
                  </a:cubicBezTo>
                  <a:lnTo>
                    <a:pt x="0" y="219089"/>
                  </a:lnTo>
                  <a:cubicBezTo>
                    <a:pt x="0" y="160983"/>
                    <a:pt x="23082" y="105257"/>
                    <a:pt x="64170" y="64170"/>
                  </a:cubicBezTo>
                  <a:cubicBezTo>
                    <a:pt x="105257" y="23082"/>
                    <a:pt x="160983" y="0"/>
                    <a:pt x="219089" y="0"/>
                  </a:cubicBezTo>
                  <a:close/>
                </a:path>
              </a:pathLst>
            </a:custGeom>
            <a:solidFill>
              <a:srgbClr val="B5CDC0"/>
            </a:solidFill>
          </p:spPr>
          <p:txBody>
            <a:bodyPr/>
            <a:lstStyle/>
            <a:p>
              <a:endParaRPr lang="en-GB"/>
            </a:p>
          </p:txBody>
        </p:sp>
        <p:sp>
          <p:nvSpPr>
            <p:cNvPr id="118" name="TextBox 118"/>
            <p:cNvSpPr txBox="1"/>
            <p:nvPr/>
          </p:nvSpPr>
          <p:spPr>
            <a:xfrm>
              <a:off x="0" y="-57150"/>
              <a:ext cx="471159" cy="869950"/>
            </a:xfrm>
            <a:prstGeom prst="rect">
              <a:avLst/>
            </a:prstGeom>
          </p:spPr>
          <p:txBody>
            <a:bodyPr lIns="46296" tIns="46296" rIns="46296" bIns="46296" rtlCol="0" anchor="ctr"/>
            <a:lstStyle/>
            <a:p>
              <a:pPr algn="ctr">
                <a:lnSpc>
                  <a:spcPts val="3572"/>
                </a:lnSpc>
              </a:pPr>
              <a:endParaRPr/>
            </a:p>
          </p:txBody>
        </p:sp>
      </p:grpSp>
      <p:sp>
        <p:nvSpPr>
          <p:cNvPr id="119" name="Freeform 119"/>
          <p:cNvSpPr/>
          <p:nvPr/>
        </p:nvSpPr>
        <p:spPr>
          <a:xfrm>
            <a:off x="575179" y="485691"/>
            <a:ext cx="1873641" cy="2323802"/>
          </a:xfrm>
          <a:custGeom>
            <a:avLst/>
            <a:gdLst/>
            <a:ahLst/>
            <a:cxnLst/>
            <a:rect l="l" t="t" r="r" b="b"/>
            <a:pathLst>
              <a:path w="1873641" h="2323802">
                <a:moveTo>
                  <a:pt x="0" y="0"/>
                </a:moveTo>
                <a:lnTo>
                  <a:pt x="1873642" y="0"/>
                </a:lnTo>
                <a:lnTo>
                  <a:pt x="1873642" y="2323802"/>
                </a:lnTo>
                <a:lnTo>
                  <a:pt x="0" y="2323802"/>
                </a:lnTo>
                <a:lnTo>
                  <a:pt x="0" y="0"/>
                </a:lnTo>
                <a:close/>
              </a:path>
            </a:pathLst>
          </a:custGeom>
          <a:blipFill>
            <a:blip r:embed="rId4"/>
            <a:stretch>
              <a:fillRect/>
            </a:stretch>
          </a:blipFill>
        </p:spPr>
        <p:txBody>
          <a:bodyPr/>
          <a:lstStyle/>
          <a:p>
            <a:endParaRPr lang="en-GB"/>
          </a:p>
        </p:txBody>
      </p:sp>
      <p:sp>
        <p:nvSpPr>
          <p:cNvPr id="120" name="Freeform 120"/>
          <p:cNvSpPr/>
          <p:nvPr/>
        </p:nvSpPr>
        <p:spPr>
          <a:xfrm>
            <a:off x="18607598" y="485691"/>
            <a:ext cx="1873641" cy="2323802"/>
          </a:xfrm>
          <a:custGeom>
            <a:avLst/>
            <a:gdLst/>
            <a:ahLst/>
            <a:cxnLst/>
            <a:rect l="l" t="t" r="r" b="b"/>
            <a:pathLst>
              <a:path w="1873641" h="2323802">
                <a:moveTo>
                  <a:pt x="0" y="0"/>
                </a:moveTo>
                <a:lnTo>
                  <a:pt x="1873641" y="0"/>
                </a:lnTo>
                <a:lnTo>
                  <a:pt x="1873641" y="2323802"/>
                </a:lnTo>
                <a:lnTo>
                  <a:pt x="0" y="2323802"/>
                </a:lnTo>
                <a:lnTo>
                  <a:pt x="0" y="0"/>
                </a:lnTo>
                <a:close/>
              </a:path>
            </a:pathLst>
          </a:custGeom>
          <a:blipFill>
            <a:blip r:embed="rId4"/>
            <a:stretch>
              <a:fillRect/>
            </a:stretch>
          </a:blipFill>
        </p:spPr>
        <p:txBody>
          <a:bodyPr/>
          <a:lstStyle/>
          <a:p>
            <a:endParaRPr lang="en-GB"/>
          </a:p>
        </p:txBody>
      </p:sp>
      <p:sp>
        <p:nvSpPr>
          <p:cNvPr id="121" name="Freeform 121"/>
          <p:cNvSpPr/>
          <p:nvPr/>
        </p:nvSpPr>
        <p:spPr>
          <a:xfrm>
            <a:off x="7772018" y="3990040"/>
            <a:ext cx="999958" cy="1092850"/>
          </a:xfrm>
          <a:custGeom>
            <a:avLst/>
            <a:gdLst/>
            <a:ahLst/>
            <a:cxnLst/>
            <a:rect l="l" t="t" r="r" b="b"/>
            <a:pathLst>
              <a:path w="999958" h="1092850">
                <a:moveTo>
                  <a:pt x="0" y="0"/>
                </a:moveTo>
                <a:lnTo>
                  <a:pt x="999958" y="0"/>
                </a:lnTo>
                <a:lnTo>
                  <a:pt x="999958" y="1092850"/>
                </a:lnTo>
                <a:lnTo>
                  <a:pt x="0" y="1092850"/>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sp>
        <p:nvSpPr>
          <p:cNvPr id="122" name="Freeform 122"/>
          <p:cNvSpPr/>
          <p:nvPr/>
        </p:nvSpPr>
        <p:spPr>
          <a:xfrm>
            <a:off x="14675111" y="3934560"/>
            <a:ext cx="1025867" cy="1020737"/>
          </a:xfrm>
          <a:custGeom>
            <a:avLst/>
            <a:gdLst/>
            <a:ahLst/>
            <a:cxnLst/>
            <a:rect l="l" t="t" r="r" b="b"/>
            <a:pathLst>
              <a:path w="1025867" h="1020737">
                <a:moveTo>
                  <a:pt x="0" y="0"/>
                </a:moveTo>
                <a:lnTo>
                  <a:pt x="1025867" y="0"/>
                </a:lnTo>
                <a:lnTo>
                  <a:pt x="1025867" y="1020738"/>
                </a:lnTo>
                <a:lnTo>
                  <a:pt x="0" y="1020738"/>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n-GB"/>
          </a:p>
        </p:txBody>
      </p:sp>
      <p:sp>
        <p:nvSpPr>
          <p:cNvPr id="123" name="Freeform 123"/>
          <p:cNvSpPr/>
          <p:nvPr/>
        </p:nvSpPr>
        <p:spPr>
          <a:xfrm>
            <a:off x="844419" y="6953928"/>
            <a:ext cx="912272" cy="1013636"/>
          </a:xfrm>
          <a:custGeom>
            <a:avLst/>
            <a:gdLst/>
            <a:ahLst/>
            <a:cxnLst/>
            <a:rect l="l" t="t" r="r" b="b"/>
            <a:pathLst>
              <a:path w="912272" h="1013636">
                <a:moveTo>
                  <a:pt x="0" y="0"/>
                </a:moveTo>
                <a:lnTo>
                  <a:pt x="912272" y="0"/>
                </a:lnTo>
                <a:lnTo>
                  <a:pt x="912272" y="1013636"/>
                </a:lnTo>
                <a:lnTo>
                  <a:pt x="0" y="1013636"/>
                </a:lnTo>
                <a:lnTo>
                  <a:pt x="0" y="0"/>
                </a:lnTo>
                <a:close/>
              </a:path>
            </a:pathLst>
          </a:custGeom>
          <a:blipFill>
            <a:blip>
              <a:extLst>
                <a:ext uri="{96DAC541-7B7A-43D3-8B79-37D633B846F1}">
                  <asvg:svgBlip xmlns:asvg="http://schemas.microsoft.com/office/drawing/2016/SVG/main" r:embed="rId7"/>
                </a:ext>
              </a:extLst>
            </a:blip>
            <a:stretch>
              <a:fillRect/>
            </a:stretch>
          </a:blipFill>
        </p:spPr>
        <p:txBody>
          <a:bodyPr/>
          <a:lstStyle/>
          <a:p>
            <a:endParaRPr lang="en-GB"/>
          </a:p>
        </p:txBody>
      </p:sp>
      <p:sp>
        <p:nvSpPr>
          <p:cNvPr id="124" name="Freeform 124"/>
          <p:cNvSpPr/>
          <p:nvPr/>
        </p:nvSpPr>
        <p:spPr>
          <a:xfrm>
            <a:off x="12306439" y="6837805"/>
            <a:ext cx="935536" cy="1406821"/>
          </a:xfrm>
          <a:custGeom>
            <a:avLst/>
            <a:gdLst/>
            <a:ahLst/>
            <a:cxnLst/>
            <a:rect l="l" t="t" r="r" b="b"/>
            <a:pathLst>
              <a:path w="935536" h="1406821">
                <a:moveTo>
                  <a:pt x="0" y="0"/>
                </a:moveTo>
                <a:lnTo>
                  <a:pt x="935536" y="0"/>
                </a:lnTo>
                <a:lnTo>
                  <a:pt x="935536" y="1406821"/>
                </a:lnTo>
                <a:lnTo>
                  <a:pt x="0" y="1406821"/>
                </a:lnTo>
                <a:lnTo>
                  <a:pt x="0" y="0"/>
                </a:lnTo>
                <a:close/>
              </a:path>
            </a:pathLst>
          </a:custGeom>
          <a:blipFill>
            <a:blip>
              <a:extLst>
                <a:ext uri="{96DAC541-7B7A-43D3-8B79-37D633B846F1}">
                  <asvg:svgBlip xmlns:asvg="http://schemas.microsoft.com/office/drawing/2016/SVG/main" r:embed="rId8"/>
                </a:ext>
              </a:extLst>
            </a:blip>
            <a:stretch>
              <a:fillRect/>
            </a:stretch>
          </a:blipFill>
        </p:spPr>
        <p:txBody>
          <a:bodyPr/>
          <a:lstStyle/>
          <a:p>
            <a:endParaRPr lang="en-GB"/>
          </a:p>
        </p:txBody>
      </p:sp>
      <p:sp>
        <p:nvSpPr>
          <p:cNvPr id="125" name="Freeform 125"/>
          <p:cNvSpPr/>
          <p:nvPr/>
        </p:nvSpPr>
        <p:spPr>
          <a:xfrm>
            <a:off x="19156809" y="6864092"/>
            <a:ext cx="1193308" cy="1193308"/>
          </a:xfrm>
          <a:custGeom>
            <a:avLst/>
            <a:gdLst/>
            <a:ahLst/>
            <a:cxnLst/>
            <a:rect l="l" t="t" r="r" b="b"/>
            <a:pathLst>
              <a:path w="1193308" h="1193308">
                <a:moveTo>
                  <a:pt x="0" y="0"/>
                </a:moveTo>
                <a:lnTo>
                  <a:pt x="1193308" y="0"/>
                </a:lnTo>
                <a:lnTo>
                  <a:pt x="1193308" y="1193308"/>
                </a:lnTo>
                <a:lnTo>
                  <a:pt x="0" y="1193308"/>
                </a:lnTo>
                <a:lnTo>
                  <a:pt x="0" y="0"/>
                </a:lnTo>
                <a:close/>
              </a:path>
            </a:pathLst>
          </a:custGeom>
          <a:blipFill>
            <a:blip>
              <a:extLst>
                <a:ext uri="{96DAC541-7B7A-43D3-8B79-37D633B846F1}">
                  <asvg:svgBlip xmlns:asvg="http://schemas.microsoft.com/office/drawing/2016/SVG/main" r:embed="rId9"/>
                </a:ext>
              </a:extLst>
            </a:blip>
            <a:stretch>
              <a:fillRect/>
            </a:stretch>
          </a:blipFill>
        </p:spPr>
        <p:txBody>
          <a:bodyPr/>
          <a:lstStyle/>
          <a:p>
            <a:endParaRPr lang="en-GB"/>
          </a:p>
        </p:txBody>
      </p:sp>
      <p:sp>
        <p:nvSpPr>
          <p:cNvPr id="126" name="Freeform 126"/>
          <p:cNvSpPr/>
          <p:nvPr/>
        </p:nvSpPr>
        <p:spPr>
          <a:xfrm>
            <a:off x="815984" y="10011266"/>
            <a:ext cx="1012229" cy="1094301"/>
          </a:xfrm>
          <a:custGeom>
            <a:avLst/>
            <a:gdLst/>
            <a:ahLst/>
            <a:cxnLst/>
            <a:rect l="l" t="t" r="r" b="b"/>
            <a:pathLst>
              <a:path w="1012229" h="1094301">
                <a:moveTo>
                  <a:pt x="0" y="0"/>
                </a:moveTo>
                <a:lnTo>
                  <a:pt x="1012228" y="0"/>
                </a:lnTo>
                <a:lnTo>
                  <a:pt x="1012228" y="1094301"/>
                </a:lnTo>
                <a:lnTo>
                  <a:pt x="0" y="1094301"/>
                </a:lnTo>
                <a:lnTo>
                  <a:pt x="0" y="0"/>
                </a:lnTo>
                <a:close/>
              </a:path>
            </a:pathLst>
          </a:custGeom>
          <a:blipFill>
            <a:blip>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127" name="Freeform 127"/>
          <p:cNvSpPr/>
          <p:nvPr/>
        </p:nvSpPr>
        <p:spPr>
          <a:xfrm>
            <a:off x="12170412" y="10040743"/>
            <a:ext cx="1051730" cy="757246"/>
          </a:xfrm>
          <a:custGeom>
            <a:avLst/>
            <a:gdLst/>
            <a:ahLst/>
            <a:cxnLst/>
            <a:rect l="l" t="t" r="r" b="b"/>
            <a:pathLst>
              <a:path w="1051730" h="757246">
                <a:moveTo>
                  <a:pt x="0" y="0"/>
                </a:moveTo>
                <a:lnTo>
                  <a:pt x="1051730" y="0"/>
                </a:lnTo>
                <a:lnTo>
                  <a:pt x="1051730" y="757246"/>
                </a:lnTo>
                <a:lnTo>
                  <a:pt x="0" y="757246"/>
                </a:lnTo>
                <a:lnTo>
                  <a:pt x="0" y="0"/>
                </a:lnTo>
                <a:close/>
              </a:path>
            </a:pathLst>
          </a:custGeom>
          <a:blipFill>
            <a:blip>
              <a:extLst>
                <a:ext uri="{96DAC541-7B7A-43D3-8B79-37D633B846F1}">
                  <asvg:svgBlip xmlns:asvg="http://schemas.microsoft.com/office/drawing/2016/SVG/main" r:embed="rId11"/>
                </a:ext>
              </a:extLst>
            </a:blip>
            <a:stretch>
              <a:fillRect/>
            </a:stretch>
          </a:blipFill>
        </p:spPr>
        <p:txBody>
          <a:bodyPr/>
          <a:lstStyle/>
          <a:p>
            <a:endParaRPr lang="en-GB"/>
          </a:p>
        </p:txBody>
      </p:sp>
      <p:sp>
        <p:nvSpPr>
          <p:cNvPr id="128" name="Freeform 128"/>
          <p:cNvSpPr/>
          <p:nvPr/>
        </p:nvSpPr>
        <p:spPr>
          <a:xfrm>
            <a:off x="14719630" y="9886485"/>
            <a:ext cx="860711" cy="1324171"/>
          </a:xfrm>
          <a:custGeom>
            <a:avLst/>
            <a:gdLst/>
            <a:ahLst/>
            <a:cxnLst/>
            <a:rect l="l" t="t" r="r" b="b"/>
            <a:pathLst>
              <a:path w="860711" h="1324171">
                <a:moveTo>
                  <a:pt x="0" y="0"/>
                </a:moveTo>
                <a:lnTo>
                  <a:pt x="860711" y="0"/>
                </a:lnTo>
                <a:lnTo>
                  <a:pt x="860711" y="1324171"/>
                </a:lnTo>
                <a:lnTo>
                  <a:pt x="0" y="1324171"/>
                </a:lnTo>
                <a:lnTo>
                  <a:pt x="0" y="0"/>
                </a:lnTo>
                <a:close/>
              </a:path>
            </a:pathLst>
          </a:custGeom>
          <a:blipFill>
            <a:blip>
              <a:extLst>
                <a:ext uri="{96DAC541-7B7A-43D3-8B79-37D633B846F1}">
                  <asvg:svgBlip xmlns:asvg="http://schemas.microsoft.com/office/drawing/2016/SVG/main" r:embed="rId12"/>
                </a:ext>
              </a:extLst>
            </a:blip>
            <a:stretch>
              <a:fillRect/>
            </a:stretch>
          </a:blipFill>
        </p:spPr>
        <p:txBody>
          <a:bodyPr/>
          <a:lstStyle/>
          <a:p>
            <a:endParaRPr lang="en-GB"/>
          </a:p>
        </p:txBody>
      </p:sp>
      <p:sp>
        <p:nvSpPr>
          <p:cNvPr id="129" name="Freeform 129"/>
          <p:cNvSpPr/>
          <p:nvPr/>
        </p:nvSpPr>
        <p:spPr>
          <a:xfrm>
            <a:off x="877701" y="13082268"/>
            <a:ext cx="888793" cy="888793"/>
          </a:xfrm>
          <a:custGeom>
            <a:avLst/>
            <a:gdLst/>
            <a:ahLst/>
            <a:cxnLst/>
            <a:rect l="l" t="t" r="r" b="b"/>
            <a:pathLst>
              <a:path w="888793" h="888793">
                <a:moveTo>
                  <a:pt x="0" y="0"/>
                </a:moveTo>
                <a:lnTo>
                  <a:pt x="888793" y="0"/>
                </a:lnTo>
                <a:lnTo>
                  <a:pt x="888793" y="888793"/>
                </a:lnTo>
                <a:lnTo>
                  <a:pt x="0" y="888793"/>
                </a:lnTo>
                <a:lnTo>
                  <a:pt x="0" y="0"/>
                </a:lnTo>
                <a:close/>
              </a:path>
            </a:pathLst>
          </a:custGeom>
          <a:blipFill>
            <a:blip>
              <a:extLst>
                <a:ext uri="{96DAC541-7B7A-43D3-8B79-37D633B846F1}">
                  <asvg:svgBlip xmlns:asvg="http://schemas.microsoft.com/office/drawing/2016/SVG/main" r:embed="rId13"/>
                </a:ext>
              </a:extLst>
            </a:blip>
            <a:stretch>
              <a:fillRect/>
            </a:stretch>
          </a:blipFill>
        </p:spPr>
        <p:txBody>
          <a:bodyPr/>
          <a:lstStyle/>
          <a:p>
            <a:endParaRPr lang="en-GB"/>
          </a:p>
        </p:txBody>
      </p:sp>
      <p:sp>
        <p:nvSpPr>
          <p:cNvPr id="130" name="Freeform 130"/>
          <p:cNvSpPr/>
          <p:nvPr/>
        </p:nvSpPr>
        <p:spPr>
          <a:xfrm>
            <a:off x="7709999" y="12906074"/>
            <a:ext cx="996250" cy="1165205"/>
          </a:xfrm>
          <a:custGeom>
            <a:avLst/>
            <a:gdLst/>
            <a:ahLst/>
            <a:cxnLst/>
            <a:rect l="l" t="t" r="r" b="b"/>
            <a:pathLst>
              <a:path w="996250" h="1165205">
                <a:moveTo>
                  <a:pt x="0" y="0"/>
                </a:moveTo>
                <a:lnTo>
                  <a:pt x="996250" y="0"/>
                </a:lnTo>
                <a:lnTo>
                  <a:pt x="996250" y="1165204"/>
                </a:lnTo>
                <a:lnTo>
                  <a:pt x="0" y="1165204"/>
                </a:lnTo>
                <a:lnTo>
                  <a:pt x="0" y="0"/>
                </a:lnTo>
                <a:close/>
              </a:path>
            </a:pathLst>
          </a:custGeom>
          <a:blipFill>
            <a:blip>
              <a:extLst>
                <a:ext uri="{96DAC541-7B7A-43D3-8B79-37D633B846F1}">
                  <asvg:svgBlip xmlns:asvg="http://schemas.microsoft.com/office/drawing/2016/SVG/main" r:embed="rId14"/>
                </a:ext>
              </a:extLst>
            </a:blip>
            <a:stretch>
              <a:fillRect/>
            </a:stretch>
          </a:blipFill>
        </p:spPr>
        <p:txBody>
          <a:bodyPr/>
          <a:lstStyle/>
          <a:p>
            <a:endParaRPr lang="en-GB"/>
          </a:p>
        </p:txBody>
      </p:sp>
      <p:sp>
        <p:nvSpPr>
          <p:cNvPr id="131" name="Freeform 131"/>
          <p:cNvSpPr/>
          <p:nvPr/>
        </p:nvSpPr>
        <p:spPr>
          <a:xfrm>
            <a:off x="14465538" y="13082268"/>
            <a:ext cx="1195397" cy="902525"/>
          </a:xfrm>
          <a:custGeom>
            <a:avLst/>
            <a:gdLst/>
            <a:ahLst/>
            <a:cxnLst/>
            <a:rect l="l" t="t" r="r" b="b"/>
            <a:pathLst>
              <a:path w="1195397" h="902525">
                <a:moveTo>
                  <a:pt x="0" y="0"/>
                </a:moveTo>
                <a:lnTo>
                  <a:pt x="1195398" y="0"/>
                </a:lnTo>
                <a:lnTo>
                  <a:pt x="1195398" y="902525"/>
                </a:lnTo>
                <a:lnTo>
                  <a:pt x="0" y="902525"/>
                </a:lnTo>
                <a:lnTo>
                  <a:pt x="0" y="0"/>
                </a:lnTo>
                <a:close/>
              </a:path>
            </a:pathLst>
          </a:custGeom>
          <a:blipFill>
            <a:blip>
              <a:extLst>
                <a:ext uri="{96DAC541-7B7A-43D3-8B79-37D633B846F1}">
                  <asvg:svgBlip xmlns:asvg="http://schemas.microsoft.com/office/drawing/2016/SVG/main" r:embed="rId15"/>
                </a:ext>
              </a:extLst>
            </a:blip>
            <a:stretch>
              <a:fillRect/>
            </a:stretch>
          </a:blipFill>
        </p:spPr>
        <p:txBody>
          <a:bodyPr/>
          <a:lstStyle/>
          <a:p>
            <a:endParaRPr lang="en-GB"/>
          </a:p>
        </p:txBody>
      </p:sp>
      <p:sp>
        <p:nvSpPr>
          <p:cNvPr id="132" name="Freeform 132"/>
          <p:cNvSpPr/>
          <p:nvPr/>
        </p:nvSpPr>
        <p:spPr>
          <a:xfrm>
            <a:off x="844419" y="3958431"/>
            <a:ext cx="965317" cy="1156068"/>
          </a:xfrm>
          <a:custGeom>
            <a:avLst/>
            <a:gdLst/>
            <a:ahLst/>
            <a:cxnLst/>
            <a:rect l="l" t="t" r="r" b="b"/>
            <a:pathLst>
              <a:path w="965317" h="1156068">
                <a:moveTo>
                  <a:pt x="0" y="0"/>
                </a:moveTo>
                <a:lnTo>
                  <a:pt x="965317" y="0"/>
                </a:lnTo>
                <a:lnTo>
                  <a:pt x="965317" y="1156068"/>
                </a:lnTo>
                <a:lnTo>
                  <a:pt x="0" y="1156068"/>
                </a:lnTo>
                <a:lnTo>
                  <a:pt x="0" y="0"/>
                </a:lnTo>
                <a:close/>
              </a:path>
            </a:pathLst>
          </a:custGeom>
          <a:blipFill>
            <a:blip>
              <a:extLst>
                <a:ext uri="{96DAC541-7B7A-43D3-8B79-37D633B846F1}">
                  <asvg:svgBlip xmlns:asvg="http://schemas.microsoft.com/office/drawing/2016/SVG/main" r:embed="rId16"/>
                </a:ext>
              </a:extLst>
            </a:blip>
            <a:stretch>
              <a:fillRect/>
            </a:stretch>
          </a:blipFill>
        </p:spPr>
        <p:txBody>
          <a:bodyPr/>
          <a:lstStyle/>
          <a:p>
            <a:endParaRPr lang="en-GB"/>
          </a:p>
        </p:txBody>
      </p:sp>
      <p:sp>
        <p:nvSpPr>
          <p:cNvPr id="133" name="TextBox 133"/>
          <p:cNvSpPr txBox="1"/>
          <p:nvPr/>
        </p:nvSpPr>
        <p:spPr>
          <a:xfrm>
            <a:off x="3469248" y="583135"/>
            <a:ext cx="14445504" cy="585009"/>
          </a:xfrm>
          <a:prstGeom prst="rect">
            <a:avLst/>
          </a:prstGeom>
        </p:spPr>
        <p:txBody>
          <a:bodyPr lIns="0" tIns="0" rIns="0" bIns="0" rtlCol="0" anchor="t">
            <a:spAutoFit/>
          </a:bodyPr>
          <a:lstStyle/>
          <a:p>
            <a:pPr algn="ctr">
              <a:lnSpc>
                <a:spcPts val="4778"/>
              </a:lnSpc>
            </a:pPr>
            <a:r>
              <a:rPr lang="en-US" sz="4015">
                <a:solidFill>
                  <a:srgbClr val="FFFAF3"/>
                </a:solidFill>
                <a:latin typeface="League Spartan"/>
                <a:ea typeface="League Spartan"/>
                <a:cs typeface="League Spartan"/>
                <a:sym typeface="League Spartan"/>
              </a:rPr>
              <a:t>ALLINGTON PRIMARY SCHOOL </a:t>
            </a:r>
          </a:p>
        </p:txBody>
      </p:sp>
      <p:sp>
        <p:nvSpPr>
          <p:cNvPr id="134" name="TextBox 134"/>
          <p:cNvSpPr txBox="1"/>
          <p:nvPr/>
        </p:nvSpPr>
        <p:spPr>
          <a:xfrm>
            <a:off x="2144756" y="9549053"/>
            <a:ext cx="4211163" cy="404107"/>
          </a:xfrm>
          <a:prstGeom prst="rect">
            <a:avLst/>
          </a:prstGeom>
        </p:spPr>
        <p:txBody>
          <a:bodyPr lIns="0" tIns="0" rIns="0" bIns="0" rtlCol="0" anchor="t">
            <a:spAutoFit/>
          </a:bodyPr>
          <a:lstStyle/>
          <a:p>
            <a:pPr algn="l">
              <a:lnSpc>
                <a:spcPts val="3317"/>
              </a:lnSpc>
            </a:pPr>
            <a:r>
              <a:rPr lang="en-US" sz="2369">
                <a:solidFill>
                  <a:srgbClr val="FBF9F9"/>
                </a:solidFill>
                <a:latin typeface="League Spartan"/>
                <a:ea typeface="League Spartan"/>
                <a:cs typeface="League Spartan"/>
                <a:sym typeface="League Spartan"/>
              </a:rPr>
              <a:t>MUSIC</a:t>
            </a:r>
          </a:p>
        </p:txBody>
      </p:sp>
      <p:sp>
        <p:nvSpPr>
          <p:cNvPr id="135" name="TextBox 135"/>
          <p:cNvSpPr txBox="1"/>
          <p:nvPr/>
        </p:nvSpPr>
        <p:spPr>
          <a:xfrm>
            <a:off x="15809171" y="9319183"/>
            <a:ext cx="4211163" cy="404107"/>
          </a:xfrm>
          <a:prstGeom prst="rect">
            <a:avLst/>
          </a:prstGeom>
        </p:spPr>
        <p:txBody>
          <a:bodyPr lIns="0" tIns="0" rIns="0" bIns="0" rtlCol="0" anchor="t">
            <a:spAutoFit/>
          </a:bodyPr>
          <a:lstStyle/>
          <a:p>
            <a:pPr algn="l">
              <a:lnSpc>
                <a:spcPts val="3317"/>
              </a:lnSpc>
            </a:pPr>
            <a:r>
              <a:rPr lang="en-US" sz="2369">
                <a:solidFill>
                  <a:srgbClr val="FBF9F9"/>
                </a:solidFill>
                <a:latin typeface="League Spartan"/>
                <a:ea typeface="League Spartan"/>
                <a:cs typeface="League Spartan"/>
                <a:sym typeface="League Spartan"/>
              </a:rPr>
              <a:t>WRITING OPPORTUNITIES</a:t>
            </a:r>
          </a:p>
        </p:txBody>
      </p:sp>
      <p:sp>
        <p:nvSpPr>
          <p:cNvPr id="136" name="TextBox 136"/>
          <p:cNvSpPr txBox="1"/>
          <p:nvPr/>
        </p:nvSpPr>
        <p:spPr>
          <a:xfrm>
            <a:off x="7959249" y="6520990"/>
            <a:ext cx="4211163" cy="404107"/>
          </a:xfrm>
          <a:prstGeom prst="rect">
            <a:avLst/>
          </a:prstGeom>
        </p:spPr>
        <p:txBody>
          <a:bodyPr lIns="0" tIns="0" rIns="0" bIns="0" rtlCol="0" anchor="t">
            <a:spAutoFit/>
          </a:bodyPr>
          <a:lstStyle/>
          <a:p>
            <a:pPr algn="l">
              <a:lnSpc>
                <a:spcPts val="3317"/>
              </a:lnSpc>
            </a:pPr>
            <a:r>
              <a:rPr lang="en-US" sz="2369">
                <a:solidFill>
                  <a:srgbClr val="FBF9F9"/>
                </a:solidFill>
                <a:latin typeface="League Spartan"/>
                <a:ea typeface="League Spartan"/>
                <a:cs typeface="League Spartan"/>
                <a:sym typeface="League Spartan"/>
              </a:rPr>
              <a:t>CITIZENSHIP</a:t>
            </a:r>
          </a:p>
        </p:txBody>
      </p:sp>
      <p:sp>
        <p:nvSpPr>
          <p:cNvPr id="137" name="TextBox 137"/>
          <p:cNvSpPr txBox="1"/>
          <p:nvPr/>
        </p:nvSpPr>
        <p:spPr>
          <a:xfrm>
            <a:off x="4250337" y="2181518"/>
            <a:ext cx="11988267" cy="736884"/>
          </a:xfrm>
          <a:prstGeom prst="rect">
            <a:avLst/>
          </a:prstGeom>
        </p:spPr>
        <p:txBody>
          <a:bodyPr lIns="0" tIns="0" rIns="0" bIns="0" rtlCol="0" anchor="t">
            <a:spAutoFit/>
          </a:bodyPr>
          <a:lstStyle/>
          <a:p>
            <a:pPr algn="just">
              <a:lnSpc>
                <a:spcPts val="2959"/>
              </a:lnSpc>
            </a:pPr>
            <a:r>
              <a:rPr lang="en-US" sz="2113" b="1">
                <a:solidFill>
                  <a:srgbClr val="FBF9F9"/>
                </a:solidFill>
                <a:latin typeface="Arimo Bold"/>
                <a:ea typeface="Arimo Bold"/>
                <a:cs typeface="Arimo Bold"/>
                <a:sym typeface="Arimo Bold"/>
              </a:rPr>
              <a:t>YEAR GROUP: 6</a:t>
            </a:r>
          </a:p>
          <a:p>
            <a:pPr algn="just">
              <a:lnSpc>
                <a:spcPts val="2959"/>
              </a:lnSpc>
            </a:pPr>
            <a:r>
              <a:rPr lang="en-US" sz="2113" b="1">
                <a:solidFill>
                  <a:srgbClr val="FBF9F9"/>
                </a:solidFill>
                <a:latin typeface="Arimo Bold"/>
                <a:ea typeface="Arimo Bold"/>
                <a:cs typeface="Arimo Bold"/>
                <a:sym typeface="Arimo Bold"/>
              </a:rPr>
              <a:t>TERM: 1</a:t>
            </a:r>
          </a:p>
        </p:txBody>
      </p:sp>
      <p:sp>
        <p:nvSpPr>
          <p:cNvPr id="138" name="TextBox 138"/>
          <p:cNvSpPr txBox="1"/>
          <p:nvPr/>
        </p:nvSpPr>
        <p:spPr>
          <a:xfrm>
            <a:off x="14890916" y="6546918"/>
            <a:ext cx="4211163" cy="404107"/>
          </a:xfrm>
          <a:prstGeom prst="rect">
            <a:avLst/>
          </a:prstGeom>
        </p:spPr>
        <p:txBody>
          <a:bodyPr lIns="0" tIns="0" rIns="0" bIns="0" rtlCol="0" anchor="t">
            <a:spAutoFit/>
          </a:bodyPr>
          <a:lstStyle/>
          <a:p>
            <a:pPr algn="l">
              <a:lnSpc>
                <a:spcPts val="3317"/>
              </a:lnSpc>
            </a:pPr>
            <a:r>
              <a:rPr lang="en-US" sz="2369">
                <a:solidFill>
                  <a:srgbClr val="FBF9F9"/>
                </a:solidFill>
                <a:latin typeface="League Spartan"/>
                <a:ea typeface="League Spartan"/>
                <a:cs typeface="League Spartan"/>
                <a:sym typeface="League Spartan"/>
              </a:rPr>
              <a:t>PE</a:t>
            </a:r>
          </a:p>
        </p:txBody>
      </p:sp>
      <p:sp>
        <p:nvSpPr>
          <p:cNvPr id="139" name="TextBox 139"/>
          <p:cNvSpPr txBox="1"/>
          <p:nvPr/>
        </p:nvSpPr>
        <p:spPr>
          <a:xfrm>
            <a:off x="7959249" y="9482378"/>
            <a:ext cx="4211163" cy="404107"/>
          </a:xfrm>
          <a:prstGeom prst="rect">
            <a:avLst/>
          </a:prstGeom>
        </p:spPr>
        <p:txBody>
          <a:bodyPr lIns="0" tIns="0" rIns="0" bIns="0" rtlCol="0" anchor="t">
            <a:spAutoFit/>
          </a:bodyPr>
          <a:lstStyle/>
          <a:p>
            <a:pPr algn="l">
              <a:lnSpc>
                <a:spcPts val="3317"/>
              </a:lnSpc>
            </a:pPr>
            <a:r>
              <a:rPr lang="en-US" sz="2369">
                <a:solidFill>
                  <a:srgbClr val="FBF9F9"/>
                </a:solidFill>
                <a:latin typeface="League Spartan"/>
                <a:ea typeface="League Spartan"/>
                <a:cs typeface="League Spartan"/>
                <a:sym typeface="League Spartan"/>
              </a:rPr>
              <a:t>COMPUTING</a:t>
            </a:r>
          </a:p>
        </p:txBody>
      </p:sp>
      <p:sp>
        <p:nvSpPr>
          <p:cNvPr id="140" name="TextBox 140"/>
          <p:cNvSpPr txBox="1"/>
          <p:nvPr/>
        </p:nvSpPr>
        <p:spPr>
          <a:xfrm>
            <a:off x="4071085" y="1284054"/>
            <a:ext cx="13411338" cy="806848"/>
          </a:xfrm>
          <a:prstGeom prst="rect">
            <a:avLst/>
          </a:prstGeom>
        </p:spPr>
        <p:txBody>
          <a:bodyPr lIns="0" tIns="0" rIns="0" bIns="0" rtlCol="0" anchor="t">
            <a:spAutoFit/>
          </a:bodyPr>
          <a:lstStyle/>
          <a:p>
            <a:pPr algn="ctr">
              <a:lnSpc>
                <a:spcPts val="6323"/>
              </a:lnSpc>
            </a:pPr>
            <a:r>
              <a:rPr lang="en-US" sz="5313" spc="1121">
                <a:solidFill>
                  <a:srgbClr val="FFFAF3"/>
                </a:solidFill>
                <a:latin typeface="League Spartan"/>
                <a:ea typeface="League Spartan"/>
                <a:cs typeface="League Spartan"/>
                <a:sym typeface="League Spartan"/>
              </a:rPr>
              <a:t>LEARNING JOURNEY 26/27 </a:t>
            </a:r>
          </a:p>
        </p:txBody>
      </p:sp>
      <p:sp>
        <p:nvSpPr>
          <p:cNvPr id="141" name="TextBox 141"/>
          <p:cNvSpPr txBox="1"/>
          <p:nvPr/>
        </p:nvSpPr>
        <p:spPr>
          <a:xfrm>
            <a:off x="2144387" y="3587589"/>
            <a:ext cx="4211163" cy="404107"/>
          </a:xfrm>
          <a:prstGeom prst="rect">
            <a:avLst/>
          </a:prstGeom>
        </p:spPr>
        <p:txBody>
          <a:bodyPr lIns="0" tIns="0" rIns="0" bIns="0" rtlCol="0" anchor="t">
            <a:spAutoFit/>
          </a:bodyPr>
          <a:lstStyle/>
          <a:p>
            <a:pPr algn="l">
              <a:lnSpc>
                <a:spcPts val="3317"/>
              </a:lnSpc>
            </a:pPr>
            <a:r>
              <a:rPr lang="en-US" sz="2369">
                <a:solidFill>
                  <a:srgbClr val="FBF9F9"/>
                </a:solidFill>
                <a:latin typeface="League Spartan"/>
                <a:ea typeface="League Spartan"/>
                <a:cs typeface="League Spartan"/>
                <a:sym typeface="League Spartan"/>
              </a:rPr>
              <a:t>ART</a:t>
            </a:r>
          </a:p>
        </p:txBody>
      </p:sp>
      <p:sp>
        <p:nvSpPr>
          <p:cNvPr id="142" name="TextBox 142"/>
          <p:cNvSpPr txBox="1"/>
          <p:nvPr/>
        </p:nvSpPr>
        <p:spPr>
          <a:xfrm>
            <a:off x="1968836" y="4232696"/>
            <a:ext cx="4642953" cy="1497013"/>
          </a:xfrm>
          <a:prstGeom prst="rect">
            <a:avLst/>
          </a:prstGeom>
        </p:spPr>
        <p:txBody>
          <a:bodyPr wrap="square" lIns="0" tIns="0" rIns="0" bIns="0" rtlCol="0" anchor="t">
            <a:spAutoFit/>
          </a:bodyPr>
          <a:lstStyle/>
          <a:p>
            <a:pPr algn="l">
              <a:lnSpc>
                <a:spcPts val="1679"/>
              </a:lnSpc>
            </a:pPr>
            <a:r>
              <a:rPr lang="en-US" sz="1200" b="1" dirty="0">
                <a:solidFill>
                  <a:srgbClr val="000000"/>
                </a:solidFill>
                <a:latin typeface="Arial Bold"/>
                <a:ea typeface="Arial Bold"/>
                <a:cs typeface="Arial Bold"/>
                <a:sym typeface="Arial Bold"/>
              </a:rPr>
              <a:t>Art Skills</a:t>
            </a:r>
          </a:p>
          <a:p>
            <a:pPr marL="259080" lvl="1" indent="-129540" algn="l">
              <a:lnSpc>
                <a:spcPts val="1679"/>
              </a:lnSpc>
              <a:buFont typeface="Arial"/>
              <a:buChar char="•"/>
            </a:pPr>
            <a:r>
              <a:rPr lang="en-US" sz="1150" dirty="0">
                <a:solidFill>
                  <a:srgbClr val="000000"/>
                </a:solidFill>
                <a:latin typeface="Arial"/>
                <a:ea typeface="Arial"/>
                <a:cs typeface="Arial"/>
                <a:sym typeface="Arial"/>
              </a:rPr>
              <a:t>Exploring art with a message, children look at the famous ‘Guernica’ by Picasso and the confronting works of Käthe Kollwitz and through the mediums of graffiti, drawing, painting and sculpture, pupils create their own artworks that speak to the viewer</a:t>
            </a:r>
          </a:p>
          <a:p>
            <a:pPr marL="259080" lvl="1" indent="-129540" algn="l">
              <a:lnSpc>
                <a:spcPts val="1679"/>
              </a:lnSpc>
              <a:buFont typeface="Arial"/>
              <a:buChar char="•"/>
            </a:pPr>
            <a:r>
              <a:rPr lang="en-US" sz="1150" dirty="0">
                <a:solidFill>
                  <a:srgbClr val="000000"/>
                </a:solidFill>
                <a:latin typeface="Arial"/>
                <a:ea typeface="Arial"/>
                <a:cs typeface="Arial"/>
                <a:sym typeface="Arial"/>
              </a:rPr>
              <a:t>key skills that will be developed: drawing and sketching techniques </a:t>
            </a:r>
          </a:p>
          <a:p>
            <a:pPr marL="253874" lvl="1" indent="-126937" algn="l">
              <a:lnSpc>
                <a:spcPts val="1646"/>
              </a:lnSpc>
              <a:buFont typeface="Arial"/>
              <a:buChar char="•"/>
            </a:pPr>
            <a:endParaRPr lang="en-US" sz="1200" dirty="0">
              <a:solidFill>
                <a:srgbClr val="000000"/>
              </a:solidFill>
              <a:latin typeface="Arial"/>
              <a:ea typeface="Arial"/>
              <a:cs typeface="Arial"/>
              <a:sym typeface="Arial"/>
            </a:endParaRPr>
          </a:p>
        </p:txBody>
      </p:sp>
      <p:sp>
        <p:nvSpPr>
          <p:cNvPr id="143" name="TextBox 143"/>
          <p:cNvSpPr txBox="1"/>
          <p:nvPr/>
        </p:nvSpPr>
        <p:spPr>
          <a:xfrm>
            <a:off x="2144387" y="6520990"/>
            <a:ext cx="4211163" cy="404107"/>
          </a:xfrm>
          <a:prstGeom prst="rect">
            <a:avLst/>
          </a:prstGeom>
        </p:spPr>
        <p:txBody>
          <a:bodyPr lIns="0" tIns="0" rIns="0" bIns="0" rtlCol="0" anchor="t">
            <a:spAutoFit/>
          </a:bodyPr>
          <a:lstStyle/>
          <a:p>
            <a:pPr algn="l">
              <a:lnSpc>
                <a:spcPts val="3317"/>
              </a:lnSpc>
            </a:pPr>
            <a:r>
              <a:rPr lang="en-US" sz="2369">
                <a:solidFill>
                  <a:srgbClr val="FBF9F9"/>
                </a:solidFill>
                <a:latin typeface="League Spartan"/>
                <a:ea typeface="League Spartan"/>
                <a:cs typeface="League Spartan"/>
                <a:sym typeface="League Spartan"/>
              </a:rPr>
              <a:t>RE AND WORLD VIEWS</a:t>
            </a:r>
          </a:p>
        </p:txBody>
      </p:sp>
      <p:sp>
        <p:nvSpPr>
          <p:cNvPr id="144" name="TextBox 144"/>
          <p:cNvSpPr txBox="1"/>
          <p:nvPr/>
        </p:nvSpPr>
        <p:spPr>
          <a:xfrm>
            <a:off x="9075426" y="3556955"/>
            <a:ext cx="4211163" cy="404107"/>
          </a:xfrm>
          <a:prstGeom prst="rect">
            <a:avLst/>
          </a:prstGeom>
        </p:spPr>
        <p:txBody>
          <a:bodyPr lIns="0" tIns="0" rIns="0" bIns="0" rtlCol="0" anchor="t">
            <a:spAutoFit/>
          </a:bodyPr>
          <a:lstStyle/>
          <a:p>
            <a:pPr algn="l">
              <a:lnSpc>
                <a:spcPts val="3317"/>
              </a:lnSpc>
            </a:pPr>
            <a:r>
              <a:rPr lang="en-US" sz="2369">
                <a:solidFill>
                  <a:srgbClr val="FBF9F9"/>
                </a:solidFill>
                <a:latin typeface="League Spartan"/>
                <a:ea typeface="League Spartan"/>
                <a:cs typeface="League Spartan"/>
                <a:sym typeface="League Spartan"/>
              </a:rPr>
              <a:t>SCIENCE</a:t>
            </a:r>
          </a:p>
        </p:txBody>
      </p:sp>
      <p:sp>
        <p:nvSpPr>
          <p:cNvPr id="145" name="TextBox 145"/>
          <p:cNvSpPr txBox="1"/>
          <p:nvPr/>
        </p:nvSpPr>
        <p:spPr>
          <a:xfrm>
            <a:off x="16007277" y="3537905"/>
            <a:ext cx="4211163" cy="404107"/>
          </a:xfrm>
          <a:prstGeom prst="rect">
            <a:avLst/>
          </a:prstGeom>
        </p:spPr>
        <p:txBody>
          <a:bodyPr lIns="0" tIns="0" rIns="0" bIns="0" rtlCol="0" anchor="t">
            <a:spAutoFit/>
          </a:bodyPr>
          <a:lstStyle/>
          <a:p>
            <a:pPr algn="l">
              <a:lnSpc>
                <a:spcPts val="3317"/>
              </a:lnSpc>
            </a:pPr>
            <a:r>
              <a:rPr lang="en-US" sz="2369">
                <a:solidFill>
                  <a:srgbClr val="FBF9F9"/>
                </a:solidFill>
                <a:latin typeface="League Spartan"/>
                <a:ea typeface="League Spartan"/>
                <a:cs typeface="League Spartan"/>
                <a:sym typeface="League Spartan"/>
              </a:rPr>
              <a:t>GEOGRAPHY</a:t>
            </a:r>
          </a:p>
        </p:txBody>
      </p:sp>
      <p:sp>
        <p:nvSpPr>
          <p:cNvPr id="146" name="TextBox 146"/>
          <p:cNvSpPr txBox="1"/>
          <p:nvPr/>
        </p:nvSpPr>
        <p:spPr>
          <a:xfrm>
            <a:off x="2144387" y="12510441"/>
            <a:ext cx="4211163" cy="404107"/>
          </a:xfrm>
          <a:prstGeom prst="rect">
            <a:avLst/>
          </a:prstGeom>
        </p:spPr>
        <p:txBody>
          <a:bodyPr lIns="0" tIns="0" rIns="0" bIns="0" rtlCol="0" anchor="t">
            <a:spAutoFit/>
          </a:bodyPr>
          <a:lstStyle/>
          <a:p>
            <a:pPr algn="l">
              <a:lnSpc>
                <a:spcPts val="3317"/>
              </a:lnSpc>
            </a:pPr>
            <a:r>
              <a:rPr lang="en-US" sz="2369">
                <a:solidFill>
                  <a:srgbClr val="FBF9F9"/>
                </a:solidFill>
                <a:latin typeface="League Spartan"/>
                <a:ea typeface="League Spartan"/>
                <a:cs typeface="League Spartan"/>
                <a:sym typeface="League Spartan"/>
              </a:rPr>
              <a:t>MATHS OPPORTUNITIES</a:t>
            </a:r>
          </a:p>
        </p:txBody>
      </p:sp>
      <p:sp>
        <p:nvSpPr>
          <p:cNvPr id="147" name="TextBox 147"/>
          <p:cNvSpPr txBox="1"/>
          <p:nvPr/>
        </p:nvSpPr>
        <p:spPr>
          <a:xfrm>
            <a:off x="9010979" y="12510441"/>
            <a:ext cx="4211163" cy="404107"/>
          </a:xfrm>
          <a:prstGeom prst="rect">
            <a:avLst/>
          </a:prstGeom>
        </p:spPr>
        <p:txBody>
          <a:bodyPr lIns="0" tIns="0" rIns="0" bIns="0" rtlCol="0" anchor="t">
            <a:spAutoFit/>
          </a:bodyPr>
          <a:lstStyle/>
          <a:p>
            <a:pPr algn="l">
              <a:lnSpc>
                <a:spcPts val="3317"/>
              </a:lnSpc>
            </a:pPr>
            <a:r>
              <a:rPr lang="en-US" sz="2369">
                <a:solidFill>
                  <a:srgbClr val="FBF9F9"/>
                </a:solidFill>
                <a:latin typeface="League Spartan"/>
                <a:ea typeface="League Spartan"/>
                <a:cs typeface="League Spartan"/>
                <a:sym typeface="League Spartan"/>
              </a:rPr>
              <a:t>ENRICHMENT</a:t>
            </a:r>
          </a:p>
        </p:txBody>
      </p:sp>
      <p:sp>
        <p:nvSpPr>
          <p:cNvPr id="148" name="TextBox 148"/>
          <p:cNvSpPr txBox="1"/>
          <p:nvPr/>
        </p:nvSpPr>
        <p:spPr>
          <a:xfrm>
            <a:off x="15876155" y="12564944"/>
            <a:ext cx="4211163" cy="404107"/>
          </a:xfrm>
          <a:prstGeom prst="rect">
            <a:avLst/>
          </a:prstGeom>
        </p:spPr>
        <p:txBody>
          <a:bodyPr lIns="0" tIns="0" rIns="0" bIns="0" rtlCol="0" anchor="t">
            <a:spAutoFit/>
          </a:bodyPr>
          <a:lstStyle/>
          <a:p>
            <a:pPr algn="l">
              <a:lnSpc>
                <a:spcPts val="3317"/>
              </a:lnSpc>
            </a:pPr>
            <a:r>
              <a:rPr lang="en-US" sz="2369">
                <a:solidFill>
                  <a:srgbClr val="FBF9F9"/>
                </a:solidFill>
                <a:latin typeface="League Spartan"/>
                <a:ea typeface="League Spartan"/>
                <a:cs typeface="League Spartan"/>
                <a:sym typeface="League Spartan"/>
              </a:rPr>
              <a:t>SPANISH</a:t>
            </a:r>
          </a:p>
        </p:txBody>
      </p:sp>
      <p:sp>
        <p:nvSpPr>
          <p:cNvPr id="149" name="TextBox 149"/>
          <p:cNvSpPr txBox="1"/>
          <p:nvPr/>
        </p:nvSpPr>
        <p:spPr>
          <a:xfrm>
            <a:off x="9010979" y="4184109"/>
            <a:ext cx="4350007" cy="1291261"/>
          </a:xfrm>
          <a:prstGeom prst="rect">
            <a:avLst/>
          </a:prstGeom>
        </p:spPr>
        <p:txBody>
          <a:bodyPr lIns="0" tIns="0" rIns="0" bIns="0" rtlCol="0" anchor="t">
            <a:spAutoFit/>
          </a:bodyPr>
          <a:lstStyle/>
          <a:p>
            <a:pPr algn="l">
              <a:lnSpc>
                <a:spcPts val="1679"/>
              </a:lnSpc>
            </a:pPr>
            <a:r>
              <a:rPr lang="en-US" sz="1200" b="1">
                <a:solidFill>
                  <a:srgbClr val="000000"/>
                </a:solidFill>
                <a:latin typeface="Arial Bold"/>
                <a:ea typeface="Arial Bold"/>
                <a:cs typeface="Arial Bold"/>
                <a:sym typeface="Arial Bold"/>
              </a:rPr>
              <a:t>Light </a:t>
            </a:r>
          </a:p>
          <a:p>
            <a:pPr marL="259080" lvl="1" indent="-129540" algn="l">
              <a:lnSpc>
                <a:spcPts val="1679"/>
              </a:lnSpc>
              <a:buFont typeface="Arial"/>
              <a:buChar char="•"/>
            </a:pPr>
            <a:r>
              <a:rPr lang="en-US" sz="1200">
                <a:solidFill>
                  <a:srgbClr val="000000"/>
                </a:solidFill>
                <a:latin typeface="Arial"/>
                <a:ea typeface="Arial"/>
                <a:cs typeface="Arial"/>
                <a:sym typeface="Arial"/>
              </a:rPr>
              <a:t> Light—how does light travel?</a:t>
            </a:r>
          </a:p>
          <a:p>
            <a:pPr marL="259080" lvl="1" indent="-129540" algn="l">
              <a:lnSpc>
                <a:spcPts val="1679"/>
              </a:lnSpc>
              <a:buFont typeface="Arial"/>
              <a:buChar char="•"/>
            </a:pPr>
            <a:r>
              <a:rPr lang="en-US" sz="1200">
                <a:solidFill>
                  <a:srgbClr val="000000"/>
                </a:solidFill>
                <a:latin typeface="Arial"/>
                <a:ea typeface="Arial"/>
                <a:cs typeface="Arial"/>
                <a:sym typeface="Arial"/>
              </a:rPr>
              <a:t> How do we see things?</a:t>
            </a:r>
          </a:p>
          <a:p>
            <a:pPr marL="259080" lvl="1" indent="-129540" algn="l">
              <a:lnSpc>
                <a:spcPts val="1679"/>
              </a:lnSpc>
              <a:buFont typeface="Arial"/>
              <a:buChar char="•"/>
            </a:pPr>
            <a:r>
              <a:rPr lang="en-US" sz="1200">
                <a:solidFill>
                  <a:srgbClr val="000000"/>
                </a:solidFill>
                <a:latin typeface="Arial"/>
                <a:ea typeface="Arial"/>
                <a:cs typeface="Arial"/>
                <a:sym typeface="Arial"/>
              </a:rPr>
              <a:t>What are the colours of the visible spec-trum?</a:t>
            </a:r>
          </a:p>
          <a:p>
            <a:pPr algn="l">
              <a:lnSpc>
                <a:spcPts val="1679"/>
              </a:lnSpc>
            </a:pPr>
            <a:r>
              <a:rPr lang="en-US" sz="1200">
                <a:solidFill>
                  <a:srgbClr val="000000"/>
                </a:solidFill>
                <a:latin typeface="Arial"/>
                <a:ea typeface="Arial"/>
                <a:cs typeface="Arial"/>
                <a:sym typeface="Arial"/>
              </a:rPr>
              <a:t> Key Scientist: Sir Isaac Newton</a:t>
            </a:r>
          </a:p>
          <a:p>
            <a:pPr algn="l">
              <a:lnSpc>
                <a:spcPts val="1926"/>
              </a:lnSpc>
            </a:pPr>
            <a:endParaRPr lang="en-US" sz="1200">
              <a:solidFill>
                <a:srgbClr val="000000"/>
              </a:solidFill>
              <a:latin typeface="Arial"/>
              <a:ea typeface="Arial"/>
              <a:cs typeface="Arial"/>
              <a:sym typeface="Arial"/>
            </a:endParaRPr>
          </a:p>
        </p:txBody>
      </p:sp>
      <p:sp>
        <p:nvSpPr>
          <p:cNvPr id="150" name="TextBox 150"/>
          <p:cNvSpPr txBox="1"/>
          <p:nvPr/>
        </p:nvSpPr>
        <p:spPr>
          <a:xfrm>
            <a:off x="15992083" y="4177053"/>
            <a:ext cx="4325224" cy="2186611"/>
          </a:xfrm>
          <a:prstGeom prst="rect">
            <a:avLst/>
          </a:prstGeom>
        </p:spPr>
        <p:txBody>
          <a:bodyPr lIns="0" tIns="0" rIns="0" bIns="0" rtlCol="0" anchor="t">
            <a:spAutoFit/>
          </a:bodyPr>
          <a:lstStyle/>
          <a:p>
            <a:pPr algn="l">
              <a:lnSpc>
                <a:spcPts val="1679"/>
              </a:lnSpc>
            </a:pPr>
            <a:r>
              <a:rPr lang="en-US" sz="1200" b="1">
                <a:solidFill>
                  <a:srgbClr val="000000"/>
                </a:solidFill>
                <a:latin typeface="Arial Bold"/>
                <a:ea typeface="Arial Bold"/>
                <a:cs typeface="Arial Bold"/>
                <a:sym typeface="Arial Bold"/>
              </a:rPr>
              <a:t>When the developers come</a:t>
            </a:r>
          </a:p>
          <a:p>
            <a:pPr marL="259080" lvl="1" indent="-129540" algn="l">
              <a:lnSpc>
                <a:spcPts val="1679"/>
              </a:lnSpc>
              <a:buFont typeface="Arial"/>
              <a:buChar char="•"/>
            </a:pPr>
            <a:r>
              <a:rPr lang="en-US" sz="1200">
                <a:solidFill>
                  <a:srgbClr val="000000"/>
                </a:solidFill>
                <a:latin typeface="Arial"/>
                <a:ea typeface="Arial"/>
                <a:cs typeface="Arial"/>
                <a:sym typeface="Arial"/>
              </a:rPr>
              <a:t>Why people chose to live in Allington</a:t>
            </a:r>
          </a:p>
          <a:p>
            <a:pPr marL="259080" lvl="1" indent="-129540" algn="l">
              <a:lnSpc>
                <a:spcPts val="1679"/>
              </a:lnSpc>
              <a:buFont typeface="Arial"/>
              <a:buChar char="•"/>
            </a:pPr>
            <a:r>
              <a:rPr lang="en-US" sz="1200">
                <a:solidFill>
                  <a:srgbClr val="000000"/>
                </a:solidFill>
                <a:latin typeface="Arial"/>
                <a:ea typeface="Arial"/>
                <a:cs typeface="Arial"/>
                <a:sym typeface="Arial"/>
              </a:rPr>
              <a:t>How has Allington developed over time?</a:t>
            </a:r>
          </a:p>
          <a:p>
            <a:pPr marL="259080" lvl="1" indent="-129540" algn="l">
              <a:lnSpc>
                <a:spcPts val="1679"/>
              </a:lnSpc>
              <a:buFont typeface="Arial"/>
              <a:buChar char="•"/>
            </a:pPr>
            <a:r>
              <a:rPr lang="en-US" sz="1200">
                <a:solidFill>
                  <a:srgbClr val="000000"/>
                </a:solidFill>
                <a:latin typeface="Arial"/>
                <a:ea typeface="Arial"/>
                <a:cs typeface="Arial"/>
                <a:sym typeface="Arial"/>
              </a:rPr>
              <a:t>How do developers decide where to build</a:t>
            </a:r>
          </a:p>
          <a:p>
            <a:pPr marL="259080" lvl="1" indent="-129540" algn="l">
              <a:lnSpc>
                <a:spcPts val="1679"/>
              </a:lnSpc>
              <a:buFont typeface="Arial"/>
              <a:buChar char="•"/>
            </a:pPr>
            <a:r>
              <a:rPr lang="en-US" sz="1200">
                <a:solidFill>
                  <a:srgbClr val="000000"/>
                </a:solidFill>
                <a:latin typeface="Arial"/>
                <a:ea typeface="Arial"/>
                <a:cs typeface="Arial"/>
                <a:sym typeface="Arial"/>
              </a:rPr>
              <a:t>Survey local residents about the area demands</a:t>
            </a:r>
          </a:p>
          <a:p>
            <a:pPr marL="259080" lvl="1" indent="-129540" algn="l">
              <a:lnSpc>
                <a:spcPts val="1679"/>
              </a:lnSpc>
              <a:buFont typeface="Arial"/>
              <a:buChar char="•"/>
            </a:pPr>
            <a:r>
              <a:rPr lang="en-US" sz="1200">
                <a:solidFill>
                  <a:srgbClr val="000000"/>
                </a:solidFill>
                <a:latin typeface="Arial"/>
                <a:ea typeface="Arial"/>
                <a:cs typeface="Arial"/>
                <a:sym typeface="Arial"/>
              </a:rPr>
              <a:t>Write a proposal for the land development on the school field.</a:t>
            </a:r>
          </a:p>
          <a:p>
            <a:pPr algn="l">
              <a:lnSpc>
                <a:spcPts val="1926"/>
              </a:lnSpc>
            </a:pPr>
            <a:r>
              <a:rPr lang="en-US" sz="1375" b="1">
                <a:solidFill>
                  <a:srgbClr val="000000"/>
                </a:solidFill>
                <a:latin typeface="Arial Bold"/>
                <a:ea typeface="Arial Bold"/>
                <a:cs typeface="Arial Bold"/>
                <a:sym typeface="Arial Bold"/>
              </a:rPr>
              <a:t> </a:t>
            </a:r>
          </a:p>
          <a:p>
            <a:pPr algn="l">
              <a:lnSpc>
                <a:spcPts val="1926"/>
              </a:lnSpc>
            </a:pPr>
            <a:endParaRPr lang="en-US" sz="1375" b="1">
              <a:solidFill>
                <a:srgbClr val="000000"/>
              </a:solidFill>
              <a:latin typeface="Arial Bold"/>
              <a:ea typeface="Arial Bold"/>
              <a:cs typeface="Arial Bold"/>
              <a:sym typeface="Arial Bold"/>
            </a:endParaRPr>
          </a:p>
          <a:p>
            <a:pPr algn="l">
              <a:lnSpc>
                <a:spcPts val="1926"/>
              </a:lnSpc>
            </a:pPr>
            <a:endParaRPr lang="en-US" sz="1375" b="1">
              <a:solidFill>
                <a:srgbClr val="000000"/>
              </a:solidFill>
              <a:latin typeface="Arial Bold"/>
              <a:ea typeface="Arial Bold"/>
              <a:cs typeface="Arial Bold"/>
              <a:sym typeface="Arial Bold"/>
            </a:endParaRPr>
          </a:p>
        </p:txBody>
      </p:sp>
      <p:sp>
        <p:nvSpPr>
          <p:cNvPr id="151" name="TextBox 151"/>
          <p:cNvSpPr txBox="1"/>
          <p:nvPr/>
        </p:nvSpPr>
        <p:spPr>
          <a:xfrm>
            <a:off x="2048554" y="7261821"/>
            <a:ext cx="4364287" cy="1679553"/>
          </a:xfrm>
          <a:prstGeom prst="rect">
            <a:avLst/>
          </a:prstGeom>
        </p:spPr>
        <p:txBody>
          <a:bodyPr lIns="0" tIns="0" rIns="0" bIns="0" rtlCol="0" anchor="t">
            <a:spAutoFit/>
          </a:bodyPr>
          <a:lstStyle/>
          <a:p>
            <a:pPr algn="l">
              <a:lnSpc>
                <a:spcPts val="1926"/>
              </a:lnSpc>
            </a:pPr>
            <a:r>
              <a:rPr lang="en-US" sz="1375" b="1">
                <a:solidFill>
                  <a:srgbClr val="000000"/>
                </a:solidFill>
                <a:latin typeface="Arial Bold"/>
                <a:ea typeface="Arial Bold"/>
                <a:cs typeface="Arial Bold"/>
                <a:sym typeface="Arial Bold"/>
              </a:rPr>
              <a:t>Sikhism—how far would a Sikh go for their beliefs?</a:t>
            </a:r>
          </a:p>
          <a:p>
            <a:pPr marL="297053" lvl="1" indent="-148527" algn="l">
              <a:lnSpc>
                <a:spcPts val="1926"/>
              </a:lnSpc>
              <a:buFont typeface="Arial"/>
              <a:buChar char="•"/>
            </a:pPr>
            <a:r>
              <a:rPr lang="en-US" sz="1375">
                <a:solidFill>
                  <a:srgbClr val="000000"/>
                </a:solidFill>
                <a:latin typeface="Arial"/>
                <a:ea typeface="Arial"/>
                <a:cs typeface="Arial"/>
                <a:sym typeface="Arial"/>
              </a:rPr>
              <a:t>define commitment </a:t>
            </a:r>
          </a:p>
          <a:p>
            <a:pPr marL="297053" lvl="1" indent="-148527" algn="l">
              <a:lnSpc>
                <a:spcPts val="1926"/>
              </a:lnSpc>
              <a:buFont typeface="Arial"/>
              <a:buChar char="•"/>
            </a:pPr>
            <a:r>
              <a:rPr lang="en-US" sz="1375">
                <a:solidFill>
                  <a:srgbClr val="000000"/>
                </a:solidFill>
                <a:latin typeface="Arial"/>
                <a:ea typeface="Arial"/>
                <a:cs typeface="Arial"/>
                <a:sym typeface="Arial"/>
              </a:rPr>
              <a:t>identify key Sikh beliefs </a:t>
            </a:r>
          </a:p>
          <a:p>
            <a:pPr marL="297053" lvl="1" indent="-148527" algn="l">
              <a:lnSpc>
                <a:spcPts val="1926"/>
              </a:lnSpc>
              <a:buFont typeface="Arial"/>
              <a:buChar char="•"/>
            </a:pPr>
            <a:r>
              <a:rPr lang="en-US" sz="1375">
                <a:solidFill>
                  <a:srgbClr val="000000"/>
                </a:solidFill>
                <a:latin typeface="Arial"/>
                <a:ea typeface="Arial"/>
                <a:cs typeface="Arial"/>
                <a:sym typeface="Arial"/>
              </a:rPr>
              <a:t>The 5K’s </a:t>
            </a:r>
          </a:p>
          <a:p>
            <a:pPr algn="l">
              <a:lnSpc>
                <a:spcPts val="1926"/>
              </a:lnSpc>
            </a:pPr>
            <a:endParaRPr lang="en-US" sz="1375">
              <a:solidFill>
                <a:srgbClr val="000000"/>
              </a:solidFill>
              <a:latin typeface="Arial"/>
              <a:ea typeface="Arial"/>
              <a:cs typeface="Arial"/>
              <a:sym typeface="Arial"/>
            </a:endParaRPr>
          </a:p>
          <a:p>
            <a:pPr algn="l">
              <a:lnSpc>
                <a:spcPts val="1926"/>
              </a:lnSpc>
            </a:pPr>
            <a:r>
              <a:rPr lang="en-US" sz="1375" b="1">
                <a:solidFill>
                  <a:srgbClr val="000000"/>
                </a:solidFill>
                <a:latin typeface="Arial Bold"/>
                <a:ea typeface="Arial Bold"/>
                <a:cs typeface="Arial Bold"/>
                <a:sym typeface="Arial Bold"/>
              </a:rPr>
              <a:t> </a:t>
            </a:r>
          </a:p>
          <a:p>
            <a:pPr algn="l">
              <a:lnSpc>
                <a:spcPts val="1926"/>
              </a:lnSpc>
            </a:pPr>
            <a:endParaRPr lang="en-US" sz="1375" b="1">
              <a:solidFill>
                <a:srgbClr val="000000"/>
              </a:solidFill>
              <a:latin typeface="Arial Bold"/>
              <a:ea typeface="Arial Bold"/>
              <a:cs typeface="Arial Bold"/>
              <a:sym typeface="Arial Bold"/>
            </a:endParaRPr>
          </a:p>
        </p:txBody>
      </p:sp>
      <p:sp>
        <p:nvSpPr>
          <p:cNvPr id="152" name="TextBox 152"/>
          <p:cNvSpPr txBox="1"/>
          <p:nvPr/>
        </p:nvSpPr>
        <p:spPr>
          <a:xfrm>
            <a:off x="7736922" y="7064889"/>
            <a:ext cx="4252514" cy="1948290"/>
          </a:xfrm>
          <a:prstGeom prst="rect">
            <a:avLst/>
          </a:prstGeom>
        </p:spPr>
        <p:txBody>
          <a:bodyPr lIns="0" tIns="0" rIns="0" bIns="0" rtlCol="0" anchor="t">
            <a:spAutoFit/>
          </a:bodyPr>
          <a:lstStyle/>
          <a:p>
            <a:pPr algn="l">
              <a:lnSpc>
                <a:spcPts val="1786"/>
              </a:lnSpc>
            </a:pPr>
            <a:r>
              <a:rPr lang="en-US" sz="1275" b="1" dirty="0">
                <a:solidFill>
                  <a:srgbClr val="000000"/>
                </a:solidFill>
                <a:latin typeface="Arial Bold"/>
                <a:ea typeface="Arial Bold"/>
                <a:cs typeface="Arial Bold"/>
                <a:sym typeface="Arial Bold"/>
              </a:rPr>
              <a:t>Play an active role as a citizen</a:t>
            </a:r>
          </a:p>
          <a:p>
            <a:pPr algn="l">
              <a:lnSpc>
                <a:spcPts val="1786"/>
              </a:lnSpc>
            </a:pPr>
            <a:r>
              <a:rPr lang="en-US" sz="1275" b="1" dirty="0">
                <a:solidFill>
                  <a:srgbClr val="000000"/>
                </a:solidFill>
                <a:latin typeface="Arial Bold"/>
                <a:ea typeface="Arial Bold"/>
                <a:cs typeface="Arial Bold"/>
                <a:sym typeface="Arial Bold"/>
              </a:rPr>
              <a:t>Value: Happiness and Inspiration</a:t>
            </a:r>
          </a:p>
          <a:p>
            <a:pPr algn="l">
              <a:lnSpc>
                <a:spcPts val="1646"/>
              </a:lnSpc>
            </a:pPr>
            <a:r>
              <a:rPr lang="en-US" sz="1175" dirty="0">
                <a:solidFill>
                  <a:srgbClr val="000000"/>
                </a:solidFill>
                <a:latin typeface="Arial"/>
                <a:ea typeface="Arial"/>
                <a:cs typeface="Arial"/>
                <a:sym typeface="Arial"/>
              </a:rPr>
              <a:t>Practical steps they can take in a range of different contexts to improve or support respectful relationships</a:t>
            </a:r>
          </a:p>
          <a:p>
            <a:pPr algn="l">
              <a:lnSpc>
                <a:spcPts val="1646"/>
              </a:lnSpc>
            </a:pPr>
            <a:r>
              <a:rPr lang="en-US" sz="1175" dirty="0">
                <a:solidFill>
                  <a:srgbClr val="000000"/>
                </a:solidFill>
                <a:latin typeface="Arial"/>
                <a:ea typeface="Arial"/>
                <a:cs typeface="Arial"/>
                <a:sym typeface="Arial"/>
              </a:rPr>
              <a:t>About different types of bullying (including cyber-bullying), the impact of bullying, responsibilities of bystanders (primarily reporting bullying to an adult) and how to get help</a:t>
            </a:r>
          </a:p>
          <a:p>
            <a:pPr algn="l">
              <a:lnSpc>
                <a:spcPts val="1926"/>
              </a:lnSpc>
            </a:pPr>
            <a:endParaRPr lang="en-US" sz="1175" dirty="0">
              <a:solidFill>
                <a:srgbClr val="000000"/>
              </a:solidFill>
              <a:latin typeface="Arial"/>
              <a:ea typeface="Arial"/>
              <a:cs typeface="Arial"/>
              <a:sym typeface="Arial"/>
            </a:endParaRPr>
          </a:p>
          <a:p>
            <a:pPr algn="l">
              <a:lnSpc>
                <a:spcPts val="1926"/>
              </a:lnSpc>
            </a:pPr>
            <a:endParaRPr lang="en-US" sz="1175" dirty="0">
              <a:solidFill>
                <a:srgbClr val="000000"/>
              </a:solidFill>
              <a:latin typeface="Arial"/>
              <a:ea typeface="Arial"/>
              <a:cs typeface="Arial"/>
              <a:sym typeface="Arial"/>
            </a:endParaRPr>
          </a:p>
        </p:txBody>
      </p:sp>
      <p:sp>
        <p:nvSpPr>
          <p:cNvPr id="153" name="TextBox 153"/>
          <p:cNvSpPr txBox="1"/>
          <p:nvPr/>
        </p:nvSpPr>
        <p:spPr>
          <a:xfrm>
            <a:off x="14887558" y="7098036"/>
            <a:ext cx="4086621" cy="2320268"/>
          </a:xfrm>
          <a:prstGeom prst="rect">
            <a:avLst/>
          </a:prstGeom>
        </p:spPr>
        <p:txBody>
          <a:bodyPr lIns="0" tIns="0" rIns="0" bIns="0" rtlCol="0" anchor="t">
            <a:spAutoFit/>
          </a:bodyPr>
          <a:lstStyle/>
          <a:p>
            <a:pPr algn="l">
              <a:lnSpc>
                <a:spcPts val="1646"/>
              </a:lnSpc>
            </a:pPr>
            <a:r>
              <a:rPr lang="en-US" sz="1175" b="1">
                <a:solidFill>
                  <a:srgbClr val="000000"/>
                </a:solidFill>
                <a:latin typeface="Arial Bold"/>
                <a:ea typeface="Arial Bold"/>
                <a:cs typeface="Arial Bold"/>
                <a:sym typeface="Arial Bold"/>
              </a:rPr>
              <a:t> PE - Netball/ Football and dodgeball</a:t>
            </a:r>
          </a:p>
          <a:p>
            <a:pPr marL="253874" lvl="1" indent="-126937" algn="l">
              <a:lnSpc>
                <a:spcPts val="1646"/>
              </a:lnSpc>
              <a:buFont typeface="Arial"/>
              <a:buChar char="•"/>
            </a:pPr>
            <a:r>
              <a:rPr lang="en-US" sz="1175">
                <a:solidFill>
                  <a:srgbClr val="000000"/>
                </a:solidFill>
                <a:latin typeface="Arial"/>
                <a:ea typeface="Arial"/>
                <a:cs typeface="Arial"/>
                <a:sym typeface="Arial"/>
              </a:rPr>
              <a:t>Use running, jumping, throwing and catching and apply them accurately and appropriately.  </a:t>
            </a:r>
          </a:p>
          <a:p>
            <a:pPr marL="253874" lvl="1" indent="-126937" algn="l">
              <a:lnSpc>
                <a:spcPts val="1646"/>
              </a:lnSpc>
              <a:buFont typeface="Arial"/>
              <a:buChar char="•"/>
            </a:pPr>
            <a:r>
              <a:rPr lang="en-US" sz="1175">
                <a:solidFill>
                  <a:srgbClr val="000000"/>
                </a:solidFill>
                <a:latin typeface="Arial"/>
                <a:ea typeface="Arial"/>
                <a:cs typeface="Arial"/>
                <a:sym typeface="Arial"/>
              </a:rPr>
              <a:t> Perform with precision, control and fluency </a:t>
            </a:r>
          </a:p>
          <a:p>
            <a:pPr marL="253874" lvl="1" indent="-126937" algn="l">
              <a:lnSpc>
                <a:spcPts val="1646"/>
              </a:lnSpc>
              <a:buFont typeface="Arial"/>
              <a:buChar char="•"/>
            </a:pPr>
            <a:r>
              <a:rPr lang="en-US" sz="1175">
                <a:solidFill>
                  <a:srgbClr val="000000"/>
                </a:solidFill>
                <a:latin typeface="Arial"/>
                <a:ea typeface="Arial"/>
                <a:cs typeface="Arial"/>
                <a:sym typeface="Arial"/>
              </a:rPr>
              <a:t> Draw on knowledge of tactics, strategy and composition and apply effectively in a game.  </a:t>
            </a:r>
          </a:p>
          <a:p>
            <a:pPr marL="253874" lvl="1" indent="-126937" algn="l">
              <a:lnSpc>
                <a:spcPts val="1646"/>
              </a:lnSpc>
              <a:buFont typeface="Arial"/>
              <a:buChar char="•"/>
            </a:pPr>
            <a:r>
              <a:rPr lang="en-US" sz="1175">
                <a:solidFill>
                  <a:srgbClr val="000000"/>
                </a:solidFill>
                <a:latin typeface="Arial"/>
                <a:ea typeface="Arial"/>
                <a:cs typeface="Arial"/>
                <a:sym typeface="Arial"/>
              </a:rPr>
              <a:t>Communicate and collaborate when competing against one another. </a:t>
            </a:r>
          </a:p>
          <a:p>
            <a:pPr algn="l">
              <a:lnSpc>
                <a:spcPts val="1926"/>
              </a:lnSpc>
            </a:pPr>
            <a:endParaRPr lang="en-US" sz="1175">
              <a:solidFill>
                <a:srgbClr val="000000"/>
              </a:solidFill>
              <a:latin typeface="Arial"/>
              <a:ea typeface="Arial"/>
              <a:cs typeface="Arial"/>
              <a:sym typeface="Arial"/>
            </a:endParaRPr>
          </a:p>
          <a:p>
            <a:pPr algn="l">
              <a:lnSpc>
                <a:spcPts val="1926"/>
              </a:lnSpc>
            </a:pPr>
            <a:endParaRPr lang="en-US" sz="1175">
              <a:solidFill>
                <a:srgbClr val="000000"/>
              </a:solidFill>
              <a:latin typeface="Arial"/>
              <a:ea typeface="Arial"/>
              <a:cs typeface="Arial"/>
              <a:sym typeface="Arial"/>
            </a:endParaRPr>
          </a:p>
          <a:p>
            <a:pPr algn="l">
              <a:lnSpc>
                <a:spcPts val="1926"/>
              </a:lnSpc>
            </a:pPr>
            <a:endParaRPr lang="en-US" sz="1175">
              <a:solidFill>
                <a:srgbClr val="000000"/>
              </a:solidFill>
              <a:latin typeface="Arial"/>
              <a:ea typeface="Arial"/>
              <a:cs typeface="Arial"/>
              <a:sym typeface="Arial"/>
            </a:endParaRPr>
          </a:p>
        </p:txBody>
      </p:sp>
      <p:sp>
        <p:nvSpPr>
          <p:cNvPr id="154" name="TextBox 154"/>
          <p:cNvSpPr txBox="1"/>
          <p:nvPr/>
        </p:nvSpPr>
        <p:spPr>
          <a:xfrm>
            <a:off x="15792058" y="9853945"/>
            <a:ext cx="4616983" cy="2282168"/>
          </a:xfrm>
          <a:prstGeom prst="rect">
            <a:avLst/>
          </a:prstGeom>
        </p:spPr>
        <p:txBody>
          <a:bodyPr lIns="0" tIns="0" rIns="0" bIns="0" rtlCol="0" anchor="t">
            <a:spAutoFit/>
          </a:bodyPr>
          <a:lstStyle/>
          <a:p>
            <a:pPr algn="l">
              <a:lnSpc>
                <a:spcPts val="1646"/>
              </a:lnSpc>
            </a:pPr>
            <a:r>
              <a:rPr lang="en-US" sz="1175" b="1">
                <a:solidFill>
                  <a:srgbClr val="000000"/>
                </a:solidFill>
                <a:latin typeface="Arial Bold"/>
                <a:ea typeface="Arial Bold"/>
                <a:cs typeface="Arial Bold"/>
                <a:sym typeface="Arial Bold"/>
              </a:rPr>
              <a:t>Main Texts -</a:t>
            </a:r>
          </a:p>
          <a:p>
            <a:pPr algn="l">
              <a:lnSpc>
                <a:spcPts val="1646"/>
              </a:lnSpc>
            </a:pPr>
            <a:r>
              <a:rPr lang="en-US" sz="1175" b="1">
                <a:solidFill>
                  <a:srgbClr val="000000"/>
                </a:solidFill>
                <a:latin typeface="Arial Bold"/>
                <a:ea typeface="Arial Bold"/>
                <a:cs typeface="Arial Bold"/>
                <a:sym typeface="Arial Bold"/>
              </a:rPr>
              <a:t>Francis and Song from aSomewhere Else </a:t>
            </a:r>
          </a:p>
          <a:p>
            <a:pPr algn="l">
              <a:lnSpc>
                <a:spcPts val="1646"/>
              </a:lnSpc>
            </a:pPr>
            <a:r>
              <a:rPr lang="en-US" sz="1175" b="1">
                <a:solidFill>
                  <a:srgbClr val="000000"/>
                </a:solidFill>
                <a:latin typeface="Arial Bold"/>
                <a:ea typeface="Arial Bold"/>
                <a:cs typeface="Arial Bold"/>
                <a:sym typeface="Arial Bold"/>
              </a:rPr>
              <a:t>Fiction - </a:t>
            </a:r>
          </a:p>
          <a:p>
            <a:pPr marL="253874" lvl="1" indent="-126937" algn="l">
              <a:lnSpc>
                <a:spcPts val="1646"/>
              </a:lnSpc>
              <a:buFont typeface="Arial"/>
              <a:buChar char="•"/>
            </a:pPr>
            <a:r>
              <a:rPr lang="en-US" sz="1175">
                <a:solidFill>
                  <a:srgbClr val="000000"/>
                </a:solidFill>
                <a:latin typeface="Arial"/>
                <a:ea typeface="Arial"/>
                <a:cs typeface="Arial"/>
                <a:sym typeface="Arial"/>
              </a:rPr>
              <a:t>Retell a narrative from a video (English)</a:t>
            </a:r>
          </a:p>
          <a:p>
            <a:pPr marL="253874" lvl="1" indent="-126937" algn="l">
              <a:lnSpc>
                <a:spcPts val="1646"/>
              </a:lnSpc>
              <a:buFont typeface="Arial"/>
              <a:buChar char="•"/>
            </a:pPr>
            <a:r>
              <a:rPr lang="en-US" sz="1175">
                <a:solidFill>
                  <a:srgbClr val="000000"/>
                </a:solidFill>
                <a:latin typeface="Arial"/>
                <a:ea typeface="Arial"/>
                <a:cs typeface="Arial"/>
                <a:sym typeface="Arial"/>
              </a:rPr>
              <a:t>Diary Entry (English)</a:t>
            </a:r>
          </a:p>
          <a:p>
            <a:pPr marL="253874" lvl="1" indent="-126937" algn="l">
              <a:lnSpc>
                <a:spcPts val="1646"/>
              </a:lnSpc>
              <a:buFont typeface="Arial"/>
              <a:buChar char="•"/>
            </a:pPr>
            <a:r>
              <a:rPr lang="en-US" sz="1175">
                <a:solidFill>
                  <a:srgbClr val="000000"/>
                </a:solidFill>
                <a:latin typeface="Arial"/>
                <a:ea typeface="Arial"/>
                <a:cs typeface="Arial"/>
                <a:sym typeface="Arial"/>
              </a:rPr>
              <a:t>Poetry (English)</a:t>
            </a:r>
          </a:p>
          <a:p>
            <a:pPr algn="l">
              <a:lnSpc>
                <a:spcPts val="1646"/>
              </a:lnSpc>
            </a:pPr>
            <a:r>
              <a:rPr lang="en-US" sz="1175" b="1">
                <a:solidFill>
                  <a:srgbClr val="000000"/>
                </a:solidFill>
                <a:latin typeface="Arial Bold"/>
                <a:ea typeface="Arial Bold"/>
                <a:cs typeface="Arial Bold"/>
                <a:sym typeface="Arial Bold"/>
              </a:rPr>
              <a:t>Non Fiction - </a:t>
            </a:r>
          </a:p>
          <a:p>
            <a:pPr marL="253874" lvl="1" indent="-126937" algn="l">
              <a:lnSpc>
                <a:spcPts val="1646"/>
              </a:lnSpc>
              <a:buFont typeface="Arial"/>
              <a:buChar char="•"/>
            </a:pPr>
            <a:r>
              <a:rPr lang="en-US" sz="1175">
                <a:solidFill>
                  <a:srgbClr val="000000"/>
                </a:solidFill>
                <a:latin typeface="Arial"/>
                <a:ea typeface="Arial"/>
                <a:cs typeface="Arial"/>
                <a:sym typeface="Arial"/>
              </a:rPr>
              <a:t>web page </a:t>
            </a:r>
          </a:p>
          <a:p>
            <a:pPr marL="253874" lvl="1" indent="-126937" algn="l">
              <a:lnSpc>
                <a:spcPts val="1646"/>
              </a:lnSpc>
              <a:buFont typeface="Arial"/>
              <a:buChar char="•"/>
            </a:pPr>
            <a:r>
              <a:rPr lang="en-US" sz="1175">
                <a:solidFill>
                  <a:srgbClr val="000000"/>
                </a:solidFill>
                <a:latin typeface="Arial"/>
                <a:ea typeface="Arial"/>
                <a:cs typeface="Arial"/>
                <a:sym typeface="Arial"/>
              </a:rPr>
              <a:t>A building development proposal (Geography) </a:t>
            </a:r>
          </a:p>
          <a:p>
            <a:pPr algn="l">
              <a:lnSpc>
                <a:spcPts val="1926"/>
              </a:lnSpc>
            </a:pPr>
            <a:r>
              <a:rPr lang="en-US" sz="1375" b="1">
                <a:solidFill>
                  <a:srgbClr val="000000"/>
                </a:solidFill>
                <a:latin typeface="Arial Bold"/>
                <a:ea typeface="Arial Bold"/>
                <a:cs typeface="Arial Bold"/>
                <a:sym typeface="Arial Bold"/>
              </a:rPr>
              <a:t> </a:t>
            </a:r>
          </a:p>
          <a:p>
            <a:pPr algn="l">
              <a:lnSpc>
                <a:spcPts val="1926"/>
              </a:lnSpc>
            </a:pPr>
            <a:endParaRPr lang="en-US" sz="1375" b="1">
              <a:solidFill>
                <a:srgbClr val="000000"/>
              </a:solidFill>
              <a:latin typeface="Arial Bold"/>
              <a:ea typeface="Arial Bold"/>
              <a:cs typeface="Arial Bold"/>
              <a:sym typeface="Arial Bold"/>
            </a:endParaRPr>
          </a:p>
        </p:txBody>
      </p:sp>
      <p:sp>
        <p:nvSpPr>
          <p:cNvPr id="155" name="TextBox 155"/>
          <p:cNvSpPr txBox="1"/>
          <p:nvPr/>
        </p:nvSpPr>
        <p:spPr>
          <a:xfrm>
            <a:off x="15737620" y="13146296"/>
            <a:ext cx="4211163" cy="2082143"/>
          </a:xfrm>
          <a:prstGeom prst="rect">
            <a:avLst/>
          </a:prstGeom>
        </p:spPr>
        <p:txBody>
          <a:bodyPr lIns="0" tIns="0" rIns="0" bIns="0" rtlCol="0" anchor="t">
            <a:spAutoFit/>
          </a:bodyPr>
          <a:lstStyle/>
          <a:p>
            <a:pPr algn="l">
              <a:lnSpc>
                <a:spcPts val="1646"/>
              </a:lnSpc>
            </a:pPr>
            <a:r>
              <a:rPr lang="en-US" sz="1175" b="1">
                <a:solidFill>
                  <a:srgbClr val="000000"/>
                </a:solidFill>
                <a:latin typeface="Arial Bold"/>
                <a:ea typeface="Arial Bold"/>
                <a:cs typeface="Arial Bold"/>
                <a:sym typeface="Arial Bold"/>
              </a:rPr>
              <a:t>La fonética </a:t>
            </a:r>
          </a:p>
          <a:p>
            <a:pPr algn="l">
              <a:lnSpc>
                <a:spcPts val="1646"/>
              </a:lnSpc>
            </a:pPr>
            <a:r>
              <a:rPr lang="en-US" sz="1175">
                <a:solidFill>
                  <a:srgbClr val="000000"/>
                </a:solidFill>
                <a:latin typeface="Arial"/>
                <a:ea typeface="Arial"/>
                <a:cs typeface="Arial"/>
                <a:sym typeface="Arial"/>
              </a:rPr>
              <a:t>Spanish pronunciation</a:t>
            </a:r>
          </a:p>
          <a:p>
            <a:pPr algn="l">
              <a:lnSpc>
                <a:spcPts val="1646"/>
              </a:lnSpc>
            </a:pPr>
            <a:r>
              <a:rPr lang="en-US" sz="1175" b="1">
                <a:solidFill>
                  <a:srgbClr val="000000"/>
                </a:solidFill>
                <a:latin typeface="Arial Bold"/>
                <a:ea typeface="Arial Bold"/>
                <a:cs typeface="Arial Bold"/>
                <a:sym typeface="Arial Bold"/>
              </a:rPr>
              <a:t>‘Me Presento'</a:t>
            </a:r>
            <a:r>
              <a:rPr lang="en-US" sz="1175">
                <a:solidFill>
                  <a:srgbClr val="000000"/>
                </a:solidFill>
                <a:latin typeface="Arial"/>
                <a:ea typeface="Arial"/>
                <a:cs typeface="Arial"/>
                <a:sym typeface="Arial"/>
              </a:rPr>
              <a:t> </a:t>
            </a:r>
          </a:p>
          <a:p>
            <a:pPr marL="253874" lvl="1" indent="-126937" algn="l">
              <a:lnSpc>
                <a:spcPts val="1646"/>
              </a:lnSpc>
              <a:buFont typeface="Arial"/>
              <a:buChar char="•"/>
            </a:pPr>
            <a:r>
              <a:rPr lang="en-US" sz="1175">
                <a:solidFill>
                  <a:srgbClr val="000000"/>
                </a:solidFill>
                <a:latin typeface="Arial"/>
                <a:ea typeface="Arial"/>
                <a:cs typeface="Arial"/>
                <a:sym typeface="Arial"/>
              </a:rPr>
              <a:t>Count to 20.</a:t>
            </a:r>
          </a:p>
          <a:p>
            <a:pPr marL="253874" lvl="1" indent="-126937" algn="l">
              <a:lnSpc>
                <a:spcPts val="1646"/>
              </a:lnSpc>
              <a:buFont typeface="Arial"/>
              <a:buChar char="•"/>
            </a:pPr>
            <a:r>
              <a:rPr lang="en-US" sz="1175">
                <a:solidFill>
                  <a:srgbClr val="000000"/>
                </a:solidFill>
                <a:latin typeface="Arial"/>
                <a:ea typeface="Arial"/>
                <a:cs typeface="Arial"/>
                <a:sym typeface="Arial"/>
              </a:rPr>
              <a:t>Name and age.</a:t>
            </a:r>
          </a:p>
          <a:p>
            <a:pPr marL="253874" lvl="1" indent="-126937" algn="l">
              <a:lnSpc>
                <a:spcPts val="1646"/>
              </a:lnSpc>
              <a:buFont typeface="Arial"/>
              <a:buChar char="•"/>
            </a:pPr>
            <a:r>
              <a:rPr lang="en-US" sz="1175">
                <a:solidFill>
                  <a:srgbClr val="000000"/>
                </a:solidFill>
                <a:latin typeface="Arial"/>
                <a:ea typeface="Arial"/>
                <a:cs typeface="Arial"/>
                <a:sym typeface="Arial"/>
              </a:rPr>
              <a:t>Hello and goodbye.</a:t>
            </a:r>
          </a:p>
          <a:p>
            <a:pPr marL="253874" lvl="1" indent="-126937" algn="l">
              <a:lnSpc>
                <a:spcPts val="1646"/>
              </a:lnSpc>
              <a:buFont typeface="Arial"/>
              <a:buChar char="•"/>
            </a:pPr>
            <a:r>
              <a:rPr lang="en-US" sz="1175">
                <a:solidFill>
                  <a:srgbClr val="000000"/>
                </a:solidFill>
                <a:latin typeface="Arial"/>
                <a:ea typeface="Arial"/>
                <a:cs typeface="Arial"/>
                <a:sym typeface="Arial"/>
              </a:rPr>
              <a:t>Ask how someone else is feeling.</a:t>
            </a:r>
          </a:p>
          <a:p>
            <a:pPr marL="253874" lvl="1" indent="-126937" algn="l">
              <a:lnSpc>
                <a:spcPts val="1646"/>
              </a:lnSpc>
              <a:buFont typeface="Arial"/>
              <a:buChar char="•"/>
            </a:pPr>
            <a:r>
              <a:rPr lang="en-US" sz="1175">
                <a:solidFill>
                  <a:srgbClr val="000000"/>
                </a:solidFill>
                <a:latin typeface="Arial"/>
                <a:ea typeface="Arial"/>
                <a:cs typeface="Arial"/>
                <a:sym typeface="Arial"/>
              </a:rPr>
              <a:t>Tell you their nationality.</a:t>
            </a:r>
          </a:p>
          <a:p>
            <a:pPr algn="l">
              <a:lnSpc>
                <a:spcPts val="1926"/>
              </a:lnSpc>
            </a:pPr>
            <a:r>
              <a:rPr lang="en-US" sz="1375">
                <a:solidFill>
                  <a:srgbClr val="000000"/>
                </a:solidFill>
                <a:latin typeface="Arial"/>
                <a:ea typeface="Arial"/>
                <a:cs typeface="Arial"/>
                <a:sym typeface="Arial"/>
              </a:rPr>
              <a:t> </a:t>
            </a:r>
          </a:p>
          <a:p>
            <a:pPr algn="l">
              <a:lnSpc>
                <a:spcPts val="1926"/>
              </a:lnSpc>
            </a:pPr>
            <a:endParaRPr lang="en-US" sz="1375">
              <a:solidFill>
                <a:srgbClr val="000000"/>
              </a:solidFill>
              <a:latin typeface="Arial"/>
              <a:ea typeface="Arial"/>
              <a:cs typeface="Arial"/>
              <a:sym typeface="Arial"/>
            </a:endParaRPr>
          </a:p>
        </p:txBody>
      </p:sp>
      <p:sp>
        <p:nvSpPr>
          <p:cNvPr id="156" name="TextBox 156"/>
          <p:cNvSpPr txBox="1"/>
          <p:nvPr/>
        </p:nvSpPr>
        <p:spPr>
          <a:xfrm>
            <a:off x="7959249" y="10120880"/>
            <a:ext cx="3778532" cy="1765278"/>
          </a:xfrm>
          <a:prstGeom prst="rect">
            <a:avLst/>
          </a:prstGeom>
        </p:spPr>
        <p:txBody>
          <a:bodyPr lIns="0" tIns="0" rIns="0" bIns="0" rtlCol="0" anchor="t">
            <a:spAutoFit/>
          </a:bodyPr>
          <a:lstStyle/>
          <a:p>
            <a:pPr algn="l">
              <a:lnSpc>
                <a:spcPts val="1926"/>
              </a:lnSpc>
            </a:pPr>
            <a:r>
              <a:rPr lang="en-US" sz="1375" b="1">
                <a:solidFill>
                  <a:srgbClr val="000000"/>
                </a:solidFill>
                <a:latin typeface="Arial Bold"/>
                <a:ea typeface="Arial Bold"/>
                <a:cs typeface="Arial Bold"/>
                <a:sym typeface="Arial Bold"/>
              </a:rPr>
              <a:t>E-Safety </a:t>
            </a:r>
          </a:p>
          <a:p>
            <a:pPr algn="l">
              <a:lnSpc>
                <a:spcPts val="1926"/>
              </a:lnSpc>
            </a:pPr>
            <a:endParaRPr lang="en-US" sz="1375" b="1">
              <a:solidFill>
                <a:srgbClr val="000000"/>
              </a:solidFill>
              <a:latin typeface="Arial Bold"/>
              <a:ea typeface="Arial Bold"/>
              <a:cs typeface="Arial Bold"/>
              <a:sym typeface="Arial Bold"/>
            </a:endParaRPr>
          </a:p>
          <a:p>
            <a:pPr marL="253874" lvl="1" indent="-126937" algn="l">
              <a:lnSpc>
                <a:spcPts val="1646"/>
              </a:lnSpc>
              <a:buFont typeface="Arial"/>
              <a:buChar char="•"/>
            </a:pPr>
            <a:r>
              <a:rPr lang="en-US" sz="1175">
                <a:solidFill>
                  <a:srgbClr val="000000"/>
                </a:solidFill>
                <a:latin typeface="Arial"/>
                <a:ea typeface="Arial"/>
                <a:cs typeface="Arial"/>
                <a:sym typeface="Arial"/>
              </a:rPr>
              <a:t>Understand personal and private information.</a:t>
            </a:r>
          </a:p>
          <a:p>
            <a:pPr marL="253874" lvl="1" indent="-126937" algn="l">
              <a:lnSpc>
                <a:spcPts val="1646"/>
              </a:lnSpc>
              <a:buFont typeface="Arial"/>
              <a:buChar char="•"/>
            </a:pPr>
            <a:r>
              <a:rPr lang="en-US" sz="1175">
                <a:solidFill>
                  <a:srgbClr val="000000"/>
                </a:solidFill>
                <a:latin typeface="Arial"/>
                <a:ea typeface="Arial"/>
                <a:cs typeface="Arial"/>
                <a:sym typeface="Arial"/>
              </a:rPr>
              <a:t>Explore the importance of using strong passwords, how to keep safe on Apps and websites, not sharing personal data</a:t>
            </a:r>
          </a:p>
          <a:p>
            <a:pPr algn="l">
              <a:lnSpc>
                <a:spcPts val="1926"/>
              </a:lnSpc>
            </a:pPr>
            <a:r>
              <a:rPr lang="en-US" sz="1375">
                <a:solidFill>
                  <a:srgbClr val="000000"/>
                </a:solidFill>
                <a:latin typeface="Arial"/>
                <a:ea typeface="Arial"/>
                <a:cs typeface="Arial"/>
                <a:sym typeface="Arial"/>
              </a:rPr>
              <a:t> </a:t>
            </a:r>
          </a:p>
          <a:p>
            <a:pPr algn="l">
              <a:lnSpc>
                <a:spcPts val="1926"/>
              </a:lnSpc>
            </a:pPr>
            <a:endParaRPr lang="en-US" sz="1375">
              <a:solidFill>
                <a:srgbClr val="000000"/>
              </a:solidFill>
              <a:latin typeface="Arial"/>
              <a:ea typeface="Arial"/>
              <a:cs typeface="Arial"/>
              <a:sym typeface="Arial"/>
            </a:endParaRPr>
          </a:p>
        </p:txBody>
      </p:sp>
      <p:sp>
        <p:nvSpPr>
          <p:cNvPr id="157" name="TextBox 157"/>
          <p:cNvSpPr txBox="1"/>
          <p:nvPr/>
        </p:nvSpPr>
        <p:spPr>
          <a:xfrm>
            <a:off x="2005497" y="10158980"/>
            <a:ext cx="4350052" cy="1110593"/>
          </a:xfrm>
          <a:prstGeom prst="rect">
            <a:avLst/>
          </a:prstGeom>
        </p:spPr>
        <p:txBody>
          <a:bodyPr lIns="0" tIns="0" rIns="0" bIns="0" rtlCol="0" anchor="t">
            <a:spAutoFit/>
          </a:bodyPr>
          <a:lstStyle/>
          <a:p>
            <a:pPr algn="l">
              <a:lnSpc>
                <a:spcPts val="1926"/>
              </a:lnSpc>
            </a:pPr>
            <a:r>
              <a:rPr lang="en-US" sz="1375" b="1">
                <a:solidFill>
                  <a:srgbClr val="000000"/>
                </a:solidFill>
                <a:latin typeface="Arial Bold"/>
                <a:ea typeface="Arial Bold"/>
                <a:cs typeface="Arial Bold"/>
                <a:sym typeface="Arial Bold"/>
              </a:rPr>
              <a:t>World Unite </a:t>
            </a:r>
          </a:p>
          <a:p>
            <a:pPr algn="l">
              <a:lnSpc>
                <a:spcPts val="1786"/>
              </a:lnSpc>
            </a:pPr>
            <a:r>
              <a:rPr lang="en-US" sz="1275">
                <a:solidFill>
                  <a:srgbClr val="000000"/>
                </a:solidFill>
                <a:latin typeface="Arial"/>
                <a:ea typeface="Arial"/>
                <a:cs typeface="Arial"/>
                <a:sym typeface="Arial"/>
              </a:rPr>
              <a:t>Performing, singing, playing, notations Exploring beat, rhythm and syncopation through song and dance for a united performance</a:t>
            </a:r>
          </a:p>
          <a:p>
            <a:pPr algn="l">
              <a:lnSpc>
                <a:spcPts val="1646"/>
              </a:lnSpc>
            </a:pPr>
            <a:endParaRPr lang="en-US" sz="1275">
              <a:solidFill>
                <a:srgbClr val="000000"/>
              </a:solidFill>
              <a:latin typeface="Arial"/>
              <a:ea typeface="Arial"/>
              <a:cs typeface="Arial"/>
              <a:sym typeface="Arial"/>
            </a:endParaRPr>
          </a:p>
        </p:txBody>
      </p:sp>
      <p:sp>
        <p:nvSpPr>
          <p:cNvPr id="158" name="TextBox 158"/>
          <p:cNvSpPr txBox="1"/>
          <p:nvPr/>
        </p:nvSpPr>
        <p:spPr>
          <a:xfrm>
            <a:off x="2048554" y="13158468"/>
            <a:ext cx="4306995" cy="1282043"/>
          </a:xfrm>
          <a:prstGeom prst="rect">
            <a:avLst/>
          </a:prstGeom>
        </p:spPr>
        <p:txBody>
          <a:bodyPr lIns="0" tIns="0" rIns="0" bIns="0" rtlCol="0" anchor="t">
            <a:spAutoFit/>
          </a:bodyPr>
          <a:lstStyle/>
          <a:p>
            <a:pPr algn="l">
              <a:lnSpc>
                <a:spcPts val="1646"/>
              </a:lnSpc>
            </a:pPr>
            <a:endParaRPr/>
          </a:p>
          <a:p>
            <a:pPr marL="253874" lvl="1" indent="-126937" algn="l">
              <a:lnSpc>
                <a:spcPts val="1646"/>
              </a:lnSpc>
              <a:buFont typeface="Arial"/>
              <a:buChar char="•"/>
            </a:pPr>
            <a:r>
              <a:rPr lang="en-US" sz="1175">
                <a:solidFill>
                  <a:srgbClr val="000000"/>
                </a:solidFill>
                <a:latin typeface="Arial"/>
                <a:ea typeface="Arial"/>
                <a:cs typeface="Arial"/>
                <a:sym typeface="Arial"/>
              </a:rPr>
              <a:t>Food chains in Science</a:t>
            </a:r>
          </a:p>
          <a:p>
            <a:pPr algn="l">
              <a:lnSpc>
                <a:spcPts val="1646"/>
              </a:lnSpc>
            </a:pPr>
            <a:endParaRPr lang="en-US" sz="1175">
              <a:solidFill>
                <a:srgbClr val="000000"/>
              </a:solidFill>
              <a:latin typeface="Arial"/>
              <a:ea typeface="Arial"/>
              <a:cs typeface="Arial"/>
              <a:sym typeface="Arial"/>
            </a:endParaRPr>
          </a:p>
          <a:p>
            <a:pPr marL="253874" lvl="1" indent="-126937" algn="l">
              <a:lnSpc>
                <a:spcPts val="1646"/>
              </a:lnSpc>
              <a:buFont typeface="Arial"/>
              <a:buChar char="•"/>
            </a:pPr>
            <a:r>
              <a:rPr lang="en-US" sz="1175">
                <a:solidFill>
                  <a:srgbClr val="000000"/>
                </a:solidFill>
                <a:latin typeface="Arial"/>
                <a:ea typeface="Arial"/>
                <a:cs typeface="Arial"/>
                <a:sym typeface="Arial"/>
              </a:rPr>
              <a:t>Scales, maps and statistics in Geography </a:t>
            </a:r>
          </a:p>
          <a:p>
            <a:pPr algn="l">
              <a:lnSpc>
                <a:spcPts val="1926"/>
              </a:lnSpc>
            </a:pPr>
            <a:r>
              <a:rPr lang="en-US" sz="1375">
                <a:solidFill>
                  <a:srgbClr val="000000"/>
                </a:solidFill>
                <a:latin typeface="Arial"/>
                <a:ea typeface="Arial"/>
                <a:cs typeface="Arial"/>
                <a:sym typeface="Arial"/>
              </a:rPr>
              <a:t> </a:t>
            </a:r>
          </a:p>
          <a:p>
            <a:pPr algn="l">
              <a:lnSpc>
                <a:spcPts val="1926"/>
              </a:lnSpc>
            </a:pPr>
            <a:endParaRPr lang="en-US" sz="1375">
              <a:solidFill>
                <a:srgbClr val="000000"/>
              </a:solidFill>
              <a:latin typeface="Arial"/>
              <a:ea typeface="Arial"/>
              <a:cs typeface="Arial"/>
              <a:sym typeface="Arial"/>
            </a:endParaRPr>
          </a:p>
        </p:txBody>
      </p:sp>
      <p:sp>
        <p:nvSpPr>
          <p:cNvPr id="159" name="TextBox 159"/>
          <p:cNvSpPr txBox="1"/>
          <p:nvPr/>
        </p:nvSpPr>
        <p:spPr>
          <a:xfrm>
            <a:off x="8917745" y="13158468"/>
            <a:ext cx="4368845" cy="2758418"/>
          </a:xfrm>
          <a:prstGeom prst="rect">
            <a:avLst/>
          </a:prstGeom>
        </p:spPr>
        <p:txBody>
          <a:bodyPr lIns="0" tIns="0" rIns="0" bIns="0" rtlCol="0" anchor="t">
            <a:spAutoFit/>
          </a:bodyPr>
          <a:lstStyle/>
          <a:p>
            <a:pPr algn="l">
              <a:lnSpc>
                <a:spcPts val="1646"/>
              </a:lnSpc>
            </a:pPr>
            <a:endParaRPr/>
          </a:p>
          <a:p>
            <a:pPr algn="l">
              <a:lnSpc>
                <a:spcPts val="1646"/>
              </a:lnSpc>
            </a:pPr>
            <a:r>
              <a:rPr lang="en-US" sz="1175" b="1">
                <a:solidFill>
                  <a:srgbClr val="000000"/>
                </a:solidFill>
                <a:latin typeface="Arial Bold"/>
                <a:ea typeface="Arial Bold"/>
                <a:cs typeface="Arial Bold"/>
                <a:sym typeface="Arial Bold"/>
              </a:rPr>
              <a:t>Science Afternoon</a:t>
            </a:r>
          </a:p>
          <a:p>
            <a:pPr algn="l">
              <a:lnSpc>
                <a:spcPts val="1646"/>
              </a:lnSpc>
            </a:pPr>
            <a:r>
              <a:rPr lang="en-US" sz="1175">
                <a:solidFill>
                  <a:srgbClr val="000000"/>
                </a:solidFill>
                <a:latin typeface="Arial"/>
                <a:ea typeface="Arial"/>
                <a:cs typeface="Arial"/>
                <a:sym typeface="Arial"/>
              </a:rPr>
              <a:t> Practical science linked to the digestive system.</a:t>
            </a:r>
          </a:p>
          <a:p>
            <a:pPr algn="l">
              <a:lnSpc>
                <a:spcPts val="1646"/>
              </a:lnSpc>
            </a:pPr>
            <a:r>
              <a:rPr lang="en-US" sz="1175" b="1">
                <a:solidFill>
                  <a:srgbClr val="000000"/>
                </a:solidFill>
                <a:latin typeface="Arial Bold"/>
                <a:ea typeface="Arial Bold"/>
                <a:cs typeface="Arial Bold"/>
                <a:sym typeface="Arial Bold"/>
              </a:rPr>
              <a:t>Harvest </a:t>
            </a:r>
          </a:p>
          <a:p>
            <a:pPr algn="l">
              <a:lnSpc>
                <a:spcPts val="1646"/>
              </a:lnSpc>
            </a:pPr>
            <a:r>
              <a:rPr lang="en-US" sz="1175">
                <a:solidFill>
                  <a:srgbClr val="000000"/>
                </a:solidFill>
                <a:latin typeface="Arial"/>
                <a:ea typeface="Arial"/>
                <a:cs typeface="Arial"/>
                <a:sym typeface="Arial"/>
              </a:rPr>
              <a:t>Celebration and class performance in school assembly</a:t>
            </a:r>
          </a:p>
          <a:p>
            <a:pPr algn="l">
              <a:lnSpc>
                <a:spcPts val="1646"/>
              </a:lnSpc>
            </a:pPr>
            <a:r>
              <a:rPr lang="en-US" sz="1175" b="1">
                <a:solidFill>
                  <a:srgbClr val="000000"/>
                </a:solidFill>
                <a:latin typeface="Arial Bold"/>
                <a:ea typeface="Arial Bold"/>
                <a:cs typeface="Arial Bold"/>
                <a:sym typeface="Arial Bold"/>
              </a:rPr>
              <a:t>Inter-house Competition</a:t>
            </a:r>
          </a:p>
          <a:p>
            <a:pPr algn="l">
              <a:lnSpc>
                <a:spcPts val="1646"/>
              </a:lnSpc>
            </a:pPr>
            <a:r>
              <a:rPr lang="en-US" sz="1175">
                <a:solidFill>
                  <a:srgbClr val="000000"/>
                </a:solidFill>
                <a:latin typeface="Arial"/>
                <a:ea typeface="Arial"/>
                <a:cs typeface="Arial"/>
                <a:sym typeface="Arial"/>
              </a:rPr>
              <a:t>Cross country afternoon</a:t>
            </a:r>
          </a:p>
          <a:p>
            <a:pPr algn="l">
              <a:lnSpc>
                <a:spcPts val="1646"/>
              </a:lnSpc>
            </a:pPr>
            <a:endParaRPr lang="en-US" sz="1175">
              <a:solidFill>
                <a:srgbClr val="000000"/>
              </a:solidFill>
              <a:latin typeface="Arial"/>
              <a:ea typeface="Arial"/>
              <a:cs typeface="Arial"/>
              <a:sym typeface="Arial"/>
            </a:endParaRPr>
          </a:p>
          <a:p>
            <a:pPr algn="l">
              <a:lnSpc>
                <a:spcPts val="1646"/>
              </a:lnSpc>
            </a:pPr>
            <a:endParaRPr lang="en-US" sz="1175">
              <a:solidFill>
                <a:srgbClr val="000000"/>
              </a:solidFill>
              <a:latin typeface="Arial"/>
              <a:ea typeface="Arial"/>
              <a:cs typeface="Arial"/>
              <a:sym typeface="Arial"/>
            </a:endParaRPr>
          </a:p>
          <a:p>
            <a:pPr algn="l">
              <a:lnSpc>
                <a:spcPts val="1926"/>
              </a:lnSpc>
            </a:pPr>
            <a:endParaRPr lang="en-US" sz="1175">
              <a:solidFill>
                <a:srgbClr val="000000"/>
              </a:solidFill>
              <a:latin typeface="Arial"/>
              <a:ea typeface="Arial"/>
              <a:cs typeface="Arial"/>
              <a:sym typeface="Arial"/>
            </a:endParaRPr>
          </a:p>
          <a:p>
            <a:pPr algn="l">
              <a:lnSpc>
                <a:spcPts val="1926"/>
              </a:lnSpc>
            </a:pPr>
            <a:endParaRPr lang="en-US" sz="1175">
              <a:solidFill>
                <a:srgbClr val="000000"/>
              </a:solidFill>
              <a:latin typeface="Arial"/>
              <a:ea typeface="Arial"/>
              <a:cs typeface="Arial"/>
              <a:sym typeface="Arial"/>
            </a:endParaRPr>
          </a:p>
          <a:p>
            <a:pPr algn="l">
              <a:lnSpc>
                <a:spcPts val="1926"/>
              </a:lnSpc>
            </a:pPr>
            <a:r>
              <a:rPr lang="en-US" sz="1375">
                <a:solidFill>
                  <a:srgbClr val="000000"/>
                </a:solidFill>
                <a:latin typeface="Arial"/>
                <a:ea typeface="Arial"/>
                <a:cs typeface="Arial"/>
                <a:sym typeface="Arial"/>
              </a:rPr>
              <a:t> </a:t>
            </a:r>
          </a:p>
          <a:p>
            <a:pPr algn="l">
              <a:lnSpc>
                <a:spcPts val="1926"/>
              </a:lnSpc>
            </a:pPr>
            <a:endParaRPr lang="en-US" sz="1375">
              <a:solidFill>
                <a:srgbClr val="000000"/>
              </a:solidFill>
              <a:latin typeface="Arial"/>
              <a:ea typeface="Arial"/>
              <a:cs typeface="Arial"/>
              <a:sym typeface="Arial"/>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TotalTime>
  <Words>500</Words>
  <Application>Microsoft Office PowerPoint</Application>
  <PresentationFormat>Custom</PresentationFormat>
  <Paragraphs>94</Paragraphs>
  <Slides>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vt:i4>
      </vt:variant>
    </vt:vector>
  </HeadingPairs>
  <TitlesOfParts>
    <vt:vector size="8" baseType="lpstr">
      <vt:lpstr>Arial</vt:lpstr>
      <vt:lpstr>Arimo Bold</vt:lpstr>
      <vt:lpstr>Arial Bold</vt:lpstr>
      <vt:lpstr>Calibri</vt:lpstr>
      <vt:lpstr>Arimo</vt:lpstr>
      <vt:lpstr>League Spartan</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Allington Learning Journey KS2 Year 6</dc:title>
  <cp:lastModifiedBy>Carolyn Howson</cp:lastModifiedBy>
  <cp:revision>1</cp:revision>
  <dcterms:created xsi:type="dcterms:W3CDTF">2006-08-16T00:00:00Z</dcterms:created>
  <dcterms:modified xsi:type="dcterms:W3CDTF">2026-09-16T12:16:59Z</dcterms:modified>
  <dc:identifier>DAHVWn150zg</dc:identifier>
</cp:coreProperties>
</file>